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76" r:id="rId3"/>
    <p:sldId id="257" r:id="rId4"/>
    <p:sldId id="258" r:id="rId5"/>
    <p:sldId id="261" r:id="rId6"/>
    <p:sldId id="277" r:id="rId7"/>
    <p:sldId id="263" r:id="rId8"/>
    <p:sldId id="26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1" r:id="rId17"/>
    <p:sldId id="273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se.farias\Desktop\Acreditaci&#243;n\Programas\2022\Especialidades%20m&#233;dicas\Diagn&#243;stico\S&#237;ntesis%20diagn&#243;stico%20Esp%20M&#233;dic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800" b="1" dirty="0"/>
              <a:t>PORCENTAJE</a:t>
            </a:r>
            <a:r>
              <a:rPr lang="es-CL" sz="1800" b="1" baseline="0" dirty="0"/>
              <a:t> DE CUMPLIMIENTO POR CRITERIO</a:t>
            </a:r>
            <a:endParaRPr lang="es-CL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6.7514461940177323E-2"/>
          <c:y val="0.14055661248817822"/>
          <c:w val="0.91604718425956433"/>
          <c:h val="0.6623093397409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Pediatría!$D$28:$D$33</c:f>
              <c:strCache>
                <c:ptCount val="6"/>
                <c:pt idx="0">
                  <c:v>Definición conceptual</c:v>
                </c:pt>
                <c:pt idx="1">
                  <c:v>Contexto institucional</c:v>
                </c:pt>
                <c:pt idx="2">
                  <c:v>Características y resultados del programa</c:v>
                </c:pt>
                <c:pt idx="3">
                  <c:v>Capacidad de autorregulación</c:v>
                </c:pt>
                <c:pt idx="4">
                  <c:v>Recursos de apoyo</c:v>
                </c:pt>
                <c:pt idx="5">
                  <c:v>Cuerpo académico</c:v>
                </c:pt>
              </c:strCache>
            </c:strRef>
          </c:cat>
          <c:val>
            <c:numRef>
              <c:f>Pediatría!$I$28:$I$33</c:f>
              <c:numCache>
                <c:formatCode>0%</c:formatCode>
                <c:ptCount val="6"/>
                <c:pt idx="0">
                  <c:v>1</c:v>
                </c:pt>
                <c:pt idx="1">
                  <c:v>0.91500000000000004</c:v>
                </c:pt>
                <c:pt idx="2">
                  <c:v>0.68600000000000005</c:v>
                </c:pt>
                <c:pt idx="3">
                  <c:v>0.5</c:v>
                </c:pt>
                <c:pt idx="4">
                  <c:v>0.42499999999999999</c:v>
                </c:pt>
                <c:pt idx="5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5-4E27-B668-74A2E0713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890495"/>
        <c:axId val="84884671"/>
      </c:barChart>
      <c:catAx>
        <c:axId val="8489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4884671"/>
        <c:crosses val="autoZero"/>
        <c:auto val="1"/>
        <c:lblAlgn val="ctr"/>
        <c:lblOffset val="100"/>
        <c:noMultiLvlLbl val="0"/>
      </c:catAx>
      <c:valAx>
        <c:axId val="84884671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48904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Pediatría!$D$9:$D$10</c:f>
              <c:strCache>
                <c:ptCount val="2"/>
                <c:pt idx="0">
                  <c:v>Entorno institucional</c:v>
                </c:pt>
                <c:pt idx="1">
                  <c:v>Sistema de organización interna</c:v>
                </c:pt>
              </c:strCache>
            </c:strRef>
          </c:cat>
          <c:val>
            <c:numRef>
              <c:f>Pediatría!$I$9:$I$10</c:f>
              <c:numCache>
                <c:formatCode>0%</c:formatCode>
                <c:ptCount val="2"/>
                <c:pt idx="0">
                  <c:v>1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5-425E-A964-0C18DA185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863983"/>
        <c:axId val="137866063"/>
      </c:barChart>
      <c:catAx>
        <c:axId val="13786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7866063"/>
        <c:crosses val="autoZero"/>
        <c:auto val="1"/>
        <c:lblAlgn val="ctr"/>
        <c:lblOffset val="100"/>
        <c:noMultiLvlLbl val="0"/>
      </c:catAx>
      <c:valAx>
        <c:axId val="13786606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786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193-4564-9A30-38D957196F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93-4564-9A30-38D957196F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193-4564-9A30-38D957196F7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193-4564-9A30-38D957196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Pediatría!$D$11:$D$15</c:f>
              <c:strCache>
                <c:ptCount val="5"/>
                <c:pt idx="0">
                  <c:v>Objetivos y perfil de egreso</c:v>
                </c:pt>
                <c:pt idx="1">
                  <c:v>Requisitos y proceso de selección</c:v>
                </c:pt>
                <c:pt idx="2">
                  <c:v>Estructura curricular y plan de estudios</c:v>
                </c:pt>
                <c:pt idx="3">
                  <c:v>Resultados del proceso formativo</c:v>
                </c:pt>
                <c:pt idx="4">
                  <c:v>Efectividad del proceso enseñanza aprendizaje</c:v>
                </c:pt>
              </c:strCache>
            </c:strRef>
          </c:cat>
          <c:val>
            <c:numRef>
              <c:f>Pediatría!$I$11:$I$15</c:f>
              <c:numCache>
                <c:formatCode>0%</c:formatCode>
                <c:ptCount val="5"/>
                <c:pt idx="0">
                  <c:v>0.8</c:v>
                </c:pt>
                <c:pt idx="1">
                  <c:v>1</c:v>
                </c:pt>
                <c:pt idx="2">
                  <c:v>0.88</c:v>
                </c:pt>
                <c:pt idx="3">
                  <c:v>0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93-4564-9A30-38D957196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2644655"/>
        <c:axId val="2002650479"/>
      </c:barChart>
      <c:catAx>
        <c:axId val="200264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02650479"/>
        <c:crosses val="autoZero"/>
        <c:auto val="1"/>
        <c:lblAlgn val="ctr"/>
        <c:lblOffset val="100"/>
        <c:noMultiLvlLbl val="0"/>
      </c:catAx>
      <c:valAx>
        <c:axId val="2002650479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0264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68-40FA-BB6A-8B02E9759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Pediatría!$D$16:$D$18</c:f>
              <c:strCache>
                <c:ptCount val="3"/>
                <c:pt idx="0">
                  <c:v>Características generales</c:v>
                </c:pt>
                <c:pt idx="1">
                  <c:v>Productividad</c:v>
                </c:pt>
                <c:pt idx="2">
                  <c:v>Evaluación y normativa</c:v>
                </c:pt>
              </c:strCache>
            </c:strRef>
          </c:cat>
          <c:val>
            <c:numRef>
              <c:f>Pediatría!$I$16:$I$18</c:f>
              <c:numCache>
                <c:formatCode>0%</c:formatCode>
                <c:ptCount val="3"/>
                <c:pt idx="0">
                  <c:v>0.25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8-40FA-BB6A-8B02E9759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4773168"/>
        <c:axId val="904775664"/>
      </c:barChart>
      <c:catAx>
        <c:axId val="9047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04775664"/>
        <c:crosses val="autoZero"/>
        <c:auto val="1"/>
        <c:lblAlgn val="ctr"/>
        <c:lblOffset val="100"/>
        <c:noMultiLvlLbl val="0"/>
      </c:catAx>
      <c:valAx>
        <c:axId val="90477566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0477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Pediatría!$D$19:$D$20</c:f>
              <c:strCache>
                <c:ptCount val="2"/>
                <c:pt idx="0">
                  <c:v>Infraestructura y recursos para el aprendizaje</c:v>
                </c:pt>
                <c:pt idx="1">
                  <c:v>Vinculación con el medio</c:v>
                </c:pt>
              </c:strCache>
            </c:strRef>
          </c:cat>
          <c:val>
            <c:numRef>
              <c:f>Pediatría!$I$19:$I$20</c:f>
              <c:numCache>
                <c:formatCode>0%</c:formatCode>
                <c:ptCount val="2"/>
                <c:pt idx="0">
                  <c:v>0.6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B-4658-BD9E-A04CC7A6B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9069328"/>
        <c:axId val="1009070576"/>
      </c:barChart>
      <c:catAx>
        <c:axId val="10090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09070576"/>
        <c:crosses val="autoZero"/>
        <c:auto val="1"/>
        <c:lblAlgn val="ctr"/>
        <c:lblOffset val="100"/>
        <c:noMultiLvlLbl val="0"/>
      </c:catAx>
      <c:valAx>
        <c:axId val="100907057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0906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496AB-385A-41D4-8F2C-E33DC74A36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46D81B-B040-47EF-938E-7BEC3F57FB7A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800" dirty="0"/>
            <a:t>Objetivos y perfil de egreso</a:t>
          </a:r>
          <a:endParaRPr lang="es-CL" sz="1800" dirty="0"/>
        </a:p>
      </dgm:t>
    </dgm:pt>
    <dgm:pt modelId="{28B9F69B-EBF7-473F-BCF6-73589BD52515}" type="parTrans" cxnId="{0E1D9D50-879F-40AA-9066-D35F71815AE2}">
      <dgm:prSet/>
      <dgm:spPr/>
      <dgm:t>
        <a:bodyPr/>
        <a:lstStyle/>
        <a:p>
          <a:endParaRPr lang="es-CL"/>
        </a:p>
      </dgm:t>
    </dgm:pt>
    <dgm:pt modelId="{2582EFE5-5B62-403F-B157-1387A4F02A87}" type="sibTrans" cxnId="{0E1D9D50-879F-40AA-9066-D35F71815AE2}">
      <dgm:prSet/>
      <dgm:spPr/>
      <dgm:t>
        <a:bodyPr/>
        <a:lstStyle/>
        <a:p>
          <a:endParaRPr lang="es-CL"/>
        </a:p>
      </dgm:t>
    </dgm:pt>
    <dgm:pt modelId="{AC1AB3B3-73C9-4305-AA43-020057134E55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No cuenta mecanismos formalizados de revisión del perfil de egreso</a:t>
          </a:r>
          <a:endParaRPr lang="es-CL" sz="1600" dirty="0"/>
        </a:p>
      </dgm:t>
    </dgm:pt>
    <dgm:pt modelId="{4A4914DE-B365-4A71-9130-6D221D792E34}" type="parTrans" cxnId="{DEDAFCD8-7177-4B9B-BCEF-7AC48C4543A0}">
      <dgm:prSet/>
      <dgm:spPr/>
      <dgm:t>
        <a:bodyPr/>
        <a:lstStyle/>
        <a:p>
          <a:endParaRPr lang="es-CL"/>
        </a:p>
      </dgm:t>
    </dgm:pt>
    <dgm:pt modelId="{BAE14623-733E-4E47-ADE2-AD15AE25A266}" type="sibTrans" cxnId="{DEDAFCD8-7177-4B9B-BCEF-7AC48C4543A0}">
      <dgm:prSet/>
      <dgm:spPr/>
      <dgm:t>
        <a:bodyPr/>
        <a:lstStyle/>
        <a:p>
          <a:endParaRPr lang="es-CL"/>
        </a:p>
      </dgm:t>
    </dgm:pt>
    <dgm:pt modelId="{380962A3-180D-4D82-9A95-A41A36773038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800" dirty="0"/>
            <a:t>Estructura curricular y plan de estudios</a:t>
          </a:r>
          <a:endParaRPr lang="es-CL" sz="1800" dirty="0"/>
        </a:p>
      </dgm:t>
    </dgm:pt>
    <dgm:pt modelId="{9FFF4C8D-7C2D-4B83-B209-9AF217D72940}" type="parTrans" cxnId="{5A3511DE-B3ED-466F-8921-29C686A3E79F}">
      <dgm:prSet/>
      <dgm:spPr/>
      <dgm:t>
        <a:bodyPr/>
        <a:lstStyle/>
        <a:p>
          <a:endParaRPr lang="es-CL"/>
        </a:p>
      </dgm:t>
    </dgm:pt>
    <dgm:pt modelId="{A130E2D6-D854-4917-8A9F-6BC94BA931BA}" type="sibTrans" cxnId="{5A3511DE-B3ED-466F-8921-29C686A3E79F}">
      <dgm:prSet/>
      <dgm:spPr/>
      <dgm:t>
        <a:bodyPr/>
        <a:lstStyle/>
        <a:p>
          <a:endParaRPr lang="es-CL"/>
        </a:p>
      </dgm:t>
    </dgm:pt>
    <dgm:pt modelId="{A9FECCC1-8BCE-4926-9CE6-318225DE6AD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No es clara la forma en que se promueve el desarrollo de la investigación en el ámbito disciplinar o profesional</a:t>
          </a:r>
          <a:endParaRPr lang="es-CL" sz="1600" dirty="0"/>
        </a:p>
      </dgm:t>
    </dgm:pt>
    <dgm:pt modelId="{165419C6-3997-4AEF-BF71-F4E02B5ABBD1}" type="parTrans" cxnId="{1FDDE12F-4AD0-4413-A357-75D194491D83}">
      <dgm:prSet/>
      <dgm:spPr/>
      <dgm:t>
        <a:bodyPr/>
        <a:lstStyle/>
        <a:p>
          <a:endParaRPr lang="es-CL"/>
        </a:p>
      </dgm:t>
    </dgm:pt>
    <dgm:pt modelId="{E3C7F620-FD11-47F7-B91E-F60A554B3FC1}" type="sibTrans" cxnId="{1FDDE12F-4AD0-4413-A357-75D194491D83}">
      <dgm:prSet/>
      <dgm:spPr/>
      <dgm:t>
        <a:bodyPr/>
        <a:lstStyle/>
        <a:p>
          <a:endParaRPr lang="es-CL"/>
        </a:p>
      </dgm:t>
    </dgm:pt>
    <dgm:pt modelId="{3A8F0C93-C44F-4AC4-BAA1-E066D4F64880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800" dirty="0"/>
            <a:t>Efectividad del proceso enseñanza aprendizaje</a:t>
          </a:r>
          <a:endParaRPr lang="es-CL" sz="1800" dirty="0"/>
        </a:p>
      </dgm:t>
    </dgm:pt>
    <dgm:pt modelId="{76EFCC3A-4EBF-40E6-8E1A-9A129D1DDA1B}" type="parTrans" cxnId="{48D61ADB-57BD-432A-BCB6-BDAA26202CD8}">
      <dgm:prSet/>
      <dgm:spPr/>
      <dgm:t>
        <a:bodyPr/>
        <a:lstStyle/>
        <a:p>
          <a:endParaRPr lang="es-CL"/>
        </a:p>
      </dgm:t>
    </dgm:pt>
    <dgm:pt modelId="{577EF232-2026-4C3A-AF01-A817E297C9CD}" type="sibTrans" cxnId="{48D61ADB-57BD-432A-BCB6-BDAA26202CD8}">
      <dgm:prSet/>
      <dgm:spPr/>
      <dgm:t>
        <a:bodyPr/>
        <a:lstStyle/>
        <a:p>
          <a:endParaRPr lang="es-CL"/>
        </a:p>
      </dgm:t>
    </dgm:pt>
    <dgm:pt modelId="{DB9FCB6D-F5AA-45BD-A421-75219A5B2F2C}">
      <dgm:prSet custT="1"/>
      <dgm:spPr>
        <a:solidFill>
          <a:schemeClr val="tx2"/>
        </a:solidFill>
      </dgm:spPr>
      <dgm:t>
        <a:bodyPr/>
        <a:lstStyle/>
        <a:p>
          <a:r>
            <a:rPr lang="es-ES" sz="1800" dirty="0"/>
            <a:t>Resultados del proceso formativo</a:t>
          </a:r>
          <a:endParaRPr lang="es-CL" sz="1800" dirty="0"/>
        </a:p>
      </dgm:t>
    </dgm:pt>
    <dgm:pt modelId="{955235D6-03F7-4404-AA11-EB6CE5D9DEF7}" type="parTrans" cxnId="{C61C93DB-4B29-4C7D-AA15-E1AC9C2F160A}">
      <dgm:prSet/>
      <dgm:spPr/>
      <dgm:t>
        <a:bodyPr/>
        <a:lstStyle/>
        <a:p>
          <a:endParaRPr lang="es-CL"/>
        </a:p>
      </dgm:t>
    </dgm:pt>
    <dgm:pt modelId="{08CF3947-3744-4E19-8DD3-F3D6EE170D7F}" type="sibTrans" cxnId="{C61C93DB-4B29-4C7D-AA15-E1AC9C2F160A}">
      <dgm:prSet/>
      <dgm:spPr/>
      <dgm:t>
        <a:bodyPr/>
        <a:lstStyle/>
        <a:p>
          <a:endParaRPr lang="es-CL"/>
        </a:p>
      </dgm:t>
    </dgm:pt>
    <dgm:pt modelId="{E5481113-79A6-4F0F-A6E3-CEC08B47C72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No cuenta con sistema de seguimiento académico.</a:t>
          </a:r>
          <a:endParaRPr lang="es-CL" sz="1600" dirty="0"/>
        </a:p>
      </dgm:t>
    </dgm:pt>
    <dgm:pt modelId="{D00427BF-7A59-4611-A6D4-CAF8D7BBE9A5}" type="parTrans" cxnId="{D8E06B85-423B-4D1F-B000-41978B063B09}">
      <dgm:prSet/>
      <dgm:spPr/>
      <dgm:t>
        <a:bodyPr/>
        <a:lstStyle/>
        <a:p>
          <a:endParaRPr lang="es-CL"/>
        </a:p>
      </dgm:t>
    </dgm:pt>
    <dgm:pt modelId="{3B3F94C7-94DF-4D94-ABF3-14C8DFA33DE9}" type="sibTrans" cxnId="{D8E06B85-423B-4D1F-B000-41978B063B09}">
      <dgm:prSet/>
      <dgm:spPr/>
      <dgm:t>
        <a:bodyPr/>
        <a:lstStyle/>
        <a:p>
          <a:endParaRPr lang="es-CL"/>
        </a:p>
      </dgm:t>
    </dgm:pt>
    <dgm:pt modelId="{F477F4A5-104D-4B41-9A46-CB5AAA56335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No se evidencia análisis ni adopción de acciones tendientes a la mejora progresiva de la deserción, atraso, bajo rendimiento o eliminación.</a:t>
          </a:r>
          <a:endParaRPr lang="es-CL" sz="1600" dirty="0"/>
        </a:p>
      </dgm:t>
    </dgm:pt>
    <dgm:pt modelId="{C0B4BE2A-B940-4AD9-8D8B-E6D5C7DE1EB7}" type="parTrans" cxnId="{AED14492-6F9C-4F61-8D4A-C66E1CD67505}">
      <dgm:prSet/>
      <dgm:spPr/>
      <dgm:t>
        <a:bodyPr/>
        <a:lstStyle/>
        <a:p>
          <a:endParaRPr lang="es-CL"/>
        </a:p>
      </dgm:t>
    </dgm:pt>
    <dgm:pt modelId="{CD94CF3F-217E-4418-BD98-3C869727588E}" type="sibTrans" cxnId="{AED14492-6F9C-4F61-8D4A-C66E1CD67505}">
      <dgm:prSet/>
      <dgm:spPr/>
      <dgm:t>
        <a:bodyPr/>
        <a:lstStyle/>
        <a:p>
          <a:endParaRPr lang="es-CL"/>
        </a:p>
      </dgm:t>
    </dgm:pt>
    <dgm:pt modelId="{AD9D5656-A058-4823-8FE3-F1E2375410B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No cuenta con sistema de seguimiento de titulados.</a:t>
          </a:r>
          <a:endParaRPr lang="es-CL" sz="1600" dirty="0"/>
        </a:p>
      </dgm:t>
    </dgm:pt>
    <dgm:pt modelId="{59AAC7B3-05AD-43DC-BF43-137470046C1A}" type="parTrans" cxnId="{B11F240A-B911-4573-9D73-78BF0CC52014}">
      <dgm:prSet/>
      <dgm:spPr/>
      <dgm:t>
        <a:bodyPr/>
        <a:lstStyle/>
        <a:p>
          <a:endParaRPr lang="es-CL"/>
        </a:p>
      </dgm:t>
    </dgm:pt>
    <dgm:pt modelId="{DA781CA0-87C3-41A6-9C37-DA54C5E92C84}" type="sibTrans" cxnId="{B11F240A-B911-4573-9D73-78BF0CC52014}">
      <dgm:prSet/>
      <dgm:spPr/>
      <dgm:t>
        <a:bodyPr/>
        <a:lstStyle/>
        <a:p>
          <a:endParaRPr lang="es-CL"/>
        </a:p>
      </dgm:t>
    </dgm:pt>
    <dgm:pt modelId="{404DBA68-FF0B-4FEF-8DD2-55DDEADEACEF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Si bien existen mecanismos periódicos y conocidos de retroalimentación sobre el desempeño y progreso de sus residentes, estos no están formalizados.</a:t>
          </a:r>
          <a:endParaRPr lang="es-CL" sz="1600" dirty="0"/>
        </a:p>
      </dgm:t>
    </dgm:pt>
    <dgm:pt modelId="{C5E15454-A805-47BE-A533-048F5E607721}" type="parTrans" cxnId="{DCF63113-CCEA-4B9A-8CB1-23D05FFD3BB8}">
      <dgm:prSet/>
      <dgm:spPr/>
      <dgm:t>
        <a:bodyPr/>
        <a:lstStyle/>
        <a:p>
          <a:endParaRPr lang="es-CL"/>
        </a:p>
      </dgm:t>
    </dgm:pt>
    <dgm:pt modelId="{59911AF5-2138-4638-953E-DA386B24AD55}" type="sibTrans" cxnId="{DCF63113-CCEA-4B9A-8CB1-23D05FFD3BB8}">
      <dgm:prSet/>
      <dgm:spPr/>
      <dgm:t>
        <a:bodyPr/>
        <a:lstStyle/>
        <a:p>
          <a:endParaRPr lang="es-CL"/>
        </a:p>
      </dgm:t>
    </dgm:pt>
    <dgm:pt modelId="{3AF4E373-FED2-4E4F-AA3A-F3D524957A69}" type="pres">
      <dgm:prSet presAssocID="{085496AB-385A-41D4-8F2C-E33DC74A368F}" presName="Name0" presStyleCnt="0">
        <dgm:presLayoutVars>
          <dgm:dir/>
          <dgm:animLvl val="lvl"/>
          <dgm:resizeHandles val="exact"/>
        </dgm:presLayoutVars>
      </dgm:prSet>
      <dgm:spPr/>
    </dgm:pt>
    <dgm:pt modelId="{356CFF4D-16BE-42B8-8FA9-5BE3E6484BDC}" type="pres">
      <dgm:prSet presAssocID="{4446D81B-B040-47EF-938E-7BEC3F57FB7A}" presName="composite" presStyleCnt="0"/>
      <dgm:spPr/>
    </dgm:pt>
    <dgm:pt modelId="{D35F4C7F-C392-49F4-A240-18E7B341B051}" type="pres">
      <dgm:prSet presAssocID="{4446D81B-B040-47EF-938E-7BEC3F57FB7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6E3ECF6-1457-4C6D-8C10-B2BE675B3B4D}" type="pres">
      <dgm:prSet presAssocID="{4446D81B-B040-47EF-938E-7BEC3F57FB7A}" presName="desTx" presStyleLbl="alignAccFollowNode1" presStyleIdx="0" presStyleCnt="4">
        <dgm:presLayoutVars>
          <dgm:bulletEnabled val="1"/>
        </dgm:presLayoutVars>
      </dgm:prSet>
      <dgm:spPr/>
    </dgm:pt>
    <dgm:pt modelId="{1831D64B-19A0-424E-837E-23B5D2B9CE6B}" type="pres">
      <dgm:prSet presAssocID="{2582EFE5-5B62-403F-B157-1387A4F02A87}" presName="space" presStyleCnt="0"/>
      <dgm:spPr/>
    </dgm:pt>
    <dgm:pt modelId="{0E96FA82-BD9D-4CFD-A7BE-78C5E1B36544}" type="pres">
      <dgm:prSet presAssocID="{380962A3-180D-4D82-9A95-A41A36773038}" presName="composite" presStyleCnt="0"/>
      <dgm:spPr/>
    </dgm:pt>
    <dgm:pt modelId="{83749501-D4F2-4137-A015-96F541D11CE8}" type="pres">
      <dgm:prSet presAssocID="{380962A3-180D-4D82-9A95-A41A3677303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6525266-FA9C-4F89-BF2D-096A09AD3ADF}" type="pres">
      <dgm:prSet presAssocID="{380962A3-180D-4D82-9A95-A41A36773038}" presName="desTx" presStyleLbl="alignAccFollowNode1" presStyleIdx="1" presStyleCnt="4">
        <dgm:presLayoutVars>
          <dgm:bulletEnabled val="1"/>
        </dgm:presLayoutVars>
      </dgm:prSet>
      <dgm:spPr/>
    </dgm:pt>
    <dgm:pt modelId="{9029F4E6-2515-4AFA-BBEB-A192340986AB}" type="pres">
      <dgm:prSet presAssocID="{A130E2D6-D854-4917-8A9F-6BC94BA931BA}" presName="space" presStyleCnt="0"/>
      <dgm:spPr/>
    </dgm:pt>
    <dgm:pt modelId="{BC6208E2-EBB7-4518-AD90-364BA1E7B6D0}" type="pres">
      <dgm:prSet presAssocID="{DB9FCB6D-F5AA-45BD-A421-75219A5B2F2C}" presName="composite" presStyleCnt="0"/>
      <dgm:spPr/>
    </dgm:pt>
    <dgm:pt modelId="{8B5CD67B-A377-43B2-9714-B40032ACEF15}" type="pres">
      <dgm:prSet presAssocID="{DB9FCB6D-F5AA-45BD-A421-75219A5B2F2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B8A8848-B2CB-42BB-A953-D772FDD12DF1}" type="pres">
      <dgm:prSet presAssocID="{DB9FCB6D-F5AA-45BD-A421-75219A5B2F2C}" presName="desTx" presStyleLbl="alignAccFollowNode1" presStyleIdx="2" presStyleCnt="4">
        <dgm:presLayoutVars>
          <dgm:bulletEnabled val="1"/>
        </dgm:presLayoutVars>
      </dgm:prSet>
      <dgm:spPr/>
    </dgm:pt>
    <dgm:pt modelId="{886E1203-5ED8-4D88-BAD2-6C83ECA861FD}" type="pres">
      <dgm:prSet presAssocID="{08CF3947-3744-4E19-8DD3-F3D6EE170D7F}" presName="space" presStyleCnt="0"/>
      <dgm:spPr/>
    </dgm:pt>
    <dgm:pt modelId="{9B3C0ED6-0ADF-433C-AD4D-B42CDDD5B796}" type="pres">
      <dgm:prSet presAssocID="{3A8F0C93-C44F-4AC4-BAA1-E066D4F64880}" presName="composite" presStyleCnt="0"/>
      <dgm:spPr/>
    </dgm:pt>
    <dgm:pt modelId="{3F019624-B033-41D1-ABEF-85E227A99323}" type="pres">
      <dgm:prSet presAssocID="{3A8F0C93-C44F-4AC4-BAA1-E066D4F6488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45E5CEE-40D0-4154-8453-24C4BD219FF6}" type="pres">
      <dgm:prSet presAssocID="{3A8F0C93-C44F-4AC4-BAA1-E066D4F6488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11F240A-B911-4573-9D73-78BF0CC52014}" srcId="{DB9FCB6D-F5AA-45BD-A421-75219A5B2F2C}" destId="{AD9D5656-A058-4823-8FE3-F1E2375410BB}" srcOrd="2" destOrd="0" parTransId="{59AAC7B3-05AD-43DC-BF43-137470046C1A}" sibTransId="{DA781CA0-87C3-41A6-9C37-DA54C5E92C84}"/>
    <dgm:cxn modelId="{DCF63113-CCEA-4B9A-8CB1-23D05FFD3BB8}" srcId="{3A8F0C93-C44F-4AC4-BAA1-E066D4F64880}" destId="{404DBA68-FF0B-4FEF-8DD2-55DDEADEACEF}" srcOrd="0" destOrd="0" parTransId="{C5E15454-A805-47BE-A533-048F5E607721}" sibTransId="{59911AF5-2138-4638-953E-DA386B24AD55}"/>
    <dgm:cxn modelId="{0F781421-95D5-4D21-96AC-3129CA20056F}" type="presOf" srcId="{3A8F0C93-C44F-4AC4-BAA1-E066D4F64880}" destId="{3F019624-B033-41D1-ABEF-85E227A99323}" srcOrd="0" destOrd="0" presId="urn:microsoft.com/office/officeart/2005/8/layout/hList1"/>
    <dgm:cxn modelId="{A1F2612A-A83F-452B-ADFB-1F2A39419A3C}" type="presOf" srcId="{AC1AB3B3-73C9-4305-AA43-020057134E55}" destId="{C6E3ECF6-1457-4C6D-8C10-B2BE675B3B4D}" srcOrd="0" destOrd="0" presId="urn:microsoft.com/office/officeart/2005/8/layout/hList1"/>
    <dgm:cxn modelId="{36BAFC2A-EC3E-4249-AA19-6AD520939ED3}" type="presOf" srcId="{F477F4A5-104D-4B41-9A46-CB5AAA563353}" destId="{DB8A8848-B2CB-42BB-A953-D772FDD12DF1}" srcOrd="0" destOrd="1" presId="urn:microsoft.com/office/officeart/2005/8/layout/hList1"/>
    <dgm:cxn modelId="{1FDDE12F-4AD0-4413-A357-75D194491D83}" srcId="{380962A3-180D-4D82-9A95-A41A36773038}" destId="{A9FECCC1-8BCE-4926-9CE6-318225DE6ADA}" srcOrd="0" destOrd="0" parTransId="{165419C6-3997-4AEF-BF71-F4E02B5ABBD1}" sibTransId="{E3C7F620-FD11-47F7-B91E-F60A554B3FC1}"/>
    <dgm:cxn modelId="{DBC7B531-7FB1-4A2C-AB36-BDC8A2E5F97C}" type="presOf" srcId="{404DBA68-FF0B-4FEF-8DD2-55DDEADEACEF}" destId="{A45E5CEE-40D0-4154-8453-24C4BD219FF6}" srcOrd="0" destOrd="0" presId="urn:microsoft.com/office/officeart/2005/8/layout/hList1"/>
    <dgm:cxn modelId="{95A9C646-3770-4243-9AEE-CF6AE385C6A1}" type="presOf" srcId="{DB9FCB6D-F5AA-45BD-A421-75219A5B2F2C}" destId="{8B5CD67B-A377-43B2-9714-B40032ACEF15}" srcOrd="0" destOrd="0" presId="urn:microsoft.com/office/officeart/2005/8/layout/hList1"/>
    <dgm:cxn modelId="{0E1D9D50-879F-40AA-9066-D35F71815AE2}" srcId="{085496AB-385A-41D4-8F2C-E33DC74A368F}" destId="{4446D81B-B040-47EF-938E-7BEC3F57FB7A}" srcOrd="0" destOrd="0" parTransId="{28B9F69B-EBF7-473F-BCF6-73589BD52515}" sibTransId="{2582EFE5-5B62-403F-B157-1387A4F02A87}"/>
    <dgm:cxn modelId="{D8E06B85-423B-4D1F-B000-41978B063B09}" srcId="{DB9FCB6D-F5AA-45BD-A421-75219A5B2F2C}" destId="{E5481113-79A6-4F0F-A6E3-CEC08B47C72D}" srcOrd="0" destOrd="0" parTransId="{D00427BF-7A59-4611-A6D4-CAF8D7BBE9A5}" sibTransId="{3B3F94C7-94DF-4D94-ABF3-14C8DFA33DE9}"/>
    <dgm:cxn modelId="{AED14492-6F9C-4F61-8D4A-C66E1CD67505}" srcId="{DB9FCB6D-F5AA-45BD-A421-75219A5B2F2C}" destId="{F477F4A5-104D-4B41-9A46-CB5AAA563353}" srcOrd="1" destOrd="0" parTransId="{C0B4BE2A-B940-4AD9-8D8B-E6D5C7DE1EB7}" sibTransId="{CD94CF3F-217E-4418-BD98-3C869727588E}"/>
    <dgm:cxn modelId="{9A00D296-1A15-4816-A940-C55044F0A62F}" type="presOf" srcId="{085496AB-385A-41D4-8F2C-E33DC74A368F}" destId="{3AF4E373-FED2-4E4F-AA3A-F3D524957A69}" srcOrd="0" destOrd="0" presId="urn:microsoft.com/office/officeart/2005/8/layout/hList1"/>
    <dgm:cxn modelId="{12D3B79D-FF6E-46FD-9B25-DD5A9A2539CF}" type="presOf" srcId="{4446D81B-B040-47EF-938E-7BEC3F57FB7A}" destId="{D35F4C7F-C392-49F4-A240-18E7B341B051}" srcOrd="0" destOrd="0" presId="urn:microsoft.com/office/officeart/2005/8/layout/hList1"/>
    <dgm:cxn modelId="{C064AFC4-2E4A-4AE1-8C9E-7EAA96324C6C}" type="presOf" srcId="{AD9D5656-A058-4823-8FE3-F1E2375410BB}" destId="{DB8A8848-B2CB-42BB-A953-D772FDD12DF1}" srcOrd="0" destOrd="2" presId="urn:microsoft.com/office/officeart/2005/8/layout/hList1"/>
    <dgm:cxn modelId="{7014EBD3-8B6F-4141-B65B-92AA0AD39EEA}" type="presOf" srcId="{A9FECCC1-8BCE-4926-9CE6-318225DE6ADA}" destId="{56525266-FA9C-4F89-BF2D-096A09AD3ADF}" srcOrd="0" destOrd="0" presId="urn:microsoft.com/office/officeart/2005/8/layout/hList1"/>
    <dgm:cxn modelId="{DEDAFCD8-7177-4B9B-BCEF-7AC48C4543A0}" srcId="{4446D81B-B040-47EF-938E-7BEC3F57FB7A}" destId="{AC1AB3B3-73C9-4305-AA43-020057134E55}" srcOrd="0" destOrd="0" parTransId="{4A4914DE-B365-4A71-9130-6D221D792E34}" sibTransId="{BAE14623-733E-4E47-ADE2-AD15AE25A266}"/>
    <dgm:cxn modelId="{48D61ADB-57BD-432A-BCB6-BDAA26202CD8}" srcId="{085496AB-385A-41D4-8F2C-E33DC74A368F}" destId="{3A8F0C93-C44F-4AC4-BAA1-E066D4F64880}" srcOrd="3" destOrd="0" parTransId="{76EFCC3A-4EBF-40E6-8E1A-9A129D1DDA1B}" sibTransId="{577EF232-2026-4C3A-AF01-A817E297C9CD}"/>
    <dgm:cxn modelId="{C61C93DB-4B29-4C7D-AA15-E1AC9C2F160A}" srcId="{085496AB-385A-41D4-8F2C-E33DC74A368F}" destId="{DB9FCB6D-F5AA-45BD-A421-75219A5B2F2C}" srcOrd="2" destOrd="0" parTransId="{955235D6-03F7-4404-AA11-EB6CE5D9DEF7}" sibTransId="{08CF3947-3744-4E19-8DD3-F3D6EE170D7F}"/>
    <dgm:cxn modelId="{5A3511DE-B3ED-466F-8921-29C686A3E79F}" srcId="{085496AB-385A-41D4-8F2C-E33DC74A368F}" destId="{380962A3-180D-4D82-9A95-A41A36773038}" srcOrd="1" destOrd="0" parTransId="{9FFF4C8D-7C2D-4B83-B209-9AF217D72940}" sibTransId="{A130E2D6-D854-4917-8A9F-6BC94BA931BA}"/>
    <dgm:cxn modelId="{4B3829EF-9CD3-4915-831A-93B31515D081}" type="presOf" srcId="{380962A3-180D-4D82-9A95-A41A36773038}" destId="{83749501-D4F2-4137-A015-96F541D11CE8}" srcOrd="0" destOrd="0" presId="urn:microsoft.com/office/officeart/2005/8/layout/hList1"/>
    <dgm:cxn modelId="{314E38FB-02B0-4B89-9A79-A0E3CBA20FBF}" type="presOf" srcId="{E5481113-79A6-4F0F-A6E3-CEC08B47C72D}" destId="{DB8A8848-B2CB-42BB-A953-D772FDD12DF1}" srcOrd="0" destOrd="0" presId="urn:microsoft.com/office/officeart/2005/8/layout/hList1"/>
    <dgm:cxn modelId="{98919877-8D8F-4E35-8D90-2E1950367B3C}" type="presParOf" srcId="{3AF4E373-FED2-4E4F-AA3A-F3D524957A69}" destId="{356CFF4D-16BE-42B8-8FA9-5BE3E6484BDC}" srcOrd="0" destOrd="0" presId="urn:microsoft.com/office/officeart/2005/8/layout/hList1"/>
    <dgm:cxn modelId="{98073979-0698-4E75-95DF-0D3BB95D5DD7}" type="presParOf" srcId="{356CFF4D-16BE-42B8-8FA9-5BE3E6484BDC}" destId="{D35F4C7F-C392-49F4-A240-18E7B341B051}" srcOrd="0" destOrd="0" presId="urn:microsoft.com/office/officeart/2005/8/layout/hList1"/>
    <dgm:cxn modelId="{3F419121-F30E-4EA2-AB55-057A986B12D9}" type="presParOf" srcId="{356CFF4D-16BE-42B8-8FA9-5BE3E6484BDC}" destId="{C6E3ECF6-1457-4C6D-8C10-B2BE675B3B4D}" srcOrd="1" destOrd="0" presId="urn:microsoft.com/office/officeart/2005/8/layout/hList1"/>
    <dgm:cxn modelId="{131FA1F4-12FF-4A70-899A-73F3BD9663AE}" type="presParOf" srcId="{3AF4E373-FED2-4E4F-AA3A-F3D524957A69}" destId="{1831D64B-19A0-424E-837E-23B5D2B9CE6B}" srcOrd="1" destOrd="0" presId="urn:microsoft.com/office/officeart/2005/8/layout/hList1"/>
    <dgm:cxn modelId="{F6DEFFAA-83D3-4E64-AA93-699213352CA8}" type="presParOf" srcId="{3AF4E373-FED2-4E4F-AA3A-F3D524957A69}" destId="{0E96FA82-BD9D-4CFD-A7BE-78C5E1B36544}" srcOrd="2" destOrd="0" presId="urn:microsoft.com/office/officeart/2005/8/layout/hList1"/>
    <dgm:cxn modelId="{7DD944EE-A9D2-435D-A8CB-FAC0CEDD7741}" type="presParOf" srcId="{0E96FA82-BD9D-4CFD-A7BE-78C5E1B36544}" destId="{83749501-D4F2-4137-A015-96F541D11CE8}" srcOrd="0" destOrd="0" presId="urn:microsoft.com/office/officeart/2005/8/layout/hList1"/>
    <dgm:cxn modelId="{9CDD9027-A376-46C8-86EC-CA5D4A7E878E}" type="presParOf" srcId="{0E96FA82-BD9D-4CFD-A7BE-78C5E1B36544}" destId="{56525266-FA9C-4F89-BF2D-096A09AD3ADF}" srcOrd="1" destOrd="0" presId="urn:microsoft.com/office/officeart/2005/8/layout/hList1"/>
    <dgm:cxn modelId="{72724013-C09C-4E33-B498-829E7C81BAA5}" type="presParOf" srcId="{3AF4E373-FED2-4E4F-AA3A-F3D524957A69}" destId="{9029F4E6-2515-4AFA-BBEB-A192340986AB}" srcOrd="3" destOrd="0" presId="urn:microsoft.com/office/officeart/2005/8/layout/hList1"/>
    <dgm:cxn modelId="{FCD0B69A-03F5-4F7E-8957-BF9F3AABB5B9}" type="presParOf" srcId="{3AF4E373-FED2-4E4F-AA3A-F3D524957A69}" destId="{BC6208E2-EBB7-4518-AD90-364BA1E7B6D0}" srcOrd="4" destOrd="0" presId="urn:microsoft.com/office/officeart/2005/8/layout/hList1"/>
    <dgm:cxn modelId="{9CE2AA6E-E4B8-4FAF-BA61-FC02FA099BBC}" type="presParOf" srcId="{BC6208E2-EBB7-4518-AD90-364BA1E7B6D0}" destId="{8B5CD67B-A377-43B2-9714-B40032ACEF15}" srcOrd="0" destOrd="0" presId="urn:microsoft.com/office/officeart/2005/8/layout/hList1"/>
    <dgm:cxn modelId="{44E32320-EE34-4F4F-8BF9-C6464EEEC985}" type="presParOf" srcId="{BC6208E2-EBB7-4518-AD90-364BA1E7B6D0}" destId="{DB8A8848-B2CB-42BB-A953-D772FDD12DF1}" srcOrd="1" destOrd="0" presId="urn:microsoft.com/office/officeart/2005/8/layout/hList1"/>
    <dgm:cxn modelId="{6A77A8F3-0031-4436-9CB9-8925F173F9A1}" type="presParOf" srcId="{3AF4E373-FED2-4E4F-AA3A-F3D524957A69}" destId="{886E1203-5ED8-4D88-BAD2-6C83ECA861FD}" srcOrd="5" destOrd="0" presId="urn:microsoft.com/office/officeart/2005/8/layout/hList1"/>
    <dgm:cxn modelId="{4C3D49B7-BF63-45CD-A456-EC44A3A3BAEF}" type="presParOf" srcId="{3AF4E373-FED2-4E4F-AA3A-F3D524957A69}" destId="{9B3C0ED6-0ADF-433C-AD4D-B42CDDD5B796}" srcOrd="6" destOrd="0" presId="urn:microsoft.com/office/officeart/2005/8/layout/hList1"/>
    <dgm:cxn modelId="{8EB03F08-BA50-4A98-9589-E028C581ED72}" type="presParOf" srcId="{9B3C0ED6-0ADF-433C-AD4D-B42CDDD5B796}" destId="{3F019624-B033-41D1-ABEF-85E227A99323}" srcOrd="0" destOrd="0" presId="urn:microsoft.com/office/officeart/2005/8/layout/hList1"/>
    <dgm:cxn modelId="{F62DF88A-5BEE-4369-932B-DA0EA6493BE7}" type="presParOf" srcId="{9B3C0ED6-0ADF-433C-AD4D-B42CDDD5B796}" destId="{A45E5CEE-40D0-4154-8453-24C4BD219F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496AB-385A-41D4-8F2C-E33DC74A36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46D81B-B040-47EF-938E-7BEC3F57FB7A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800" dirty="0"/>
            <a:t>Características</a:t>
          </a:r>
          <a:br>
            <a:rPr lang="es-ES" sz="1800" dirty="0"/>
          </a:br>
          <a:r>
            <a:rPr lang="es-ES" sz="1800" dirty="0"/>
            <a:t>generales</a:t>
          </a:r>
          <a:endParaRPr lang="es-CL" sz="1800" dirty="0"/>
        </a:p>
      </dgm:t>
    </dgm:pt>
    <dgm:pt modelId="{28B9F69B-EBF7-473F-BCF6-73589BD52515}" type="parTrans" cxnId="{0E1D9D50-879F-40AA-9066-D35F71815AE2}">
      <dgm:prSet/>
      <dgm:spPr/>
      <dgm:t>
        <a:bodyPr/>
        <a:lstStyle/>
        <a:p>
          <a:endParaRPr lang="es-CL"/>
        </a:p>
      </dgm:t>
    </dgm:pt>
    <dgm:pt modelId="{2582EFE5-5B62-403F-B157-1387A4F02A87}" type="sibTrans" cxnId="{0E1D9D50-879F-40AA-9066-D35F71815AE2}">
      <dgm:prSet/>
      <dgm:spPr/>
      <dgm:t>
        <a:bodyPr/>
        <a:lstStyle/>
        <a:p>
          <a:endParaRPr lang="es-CL"/>
        </a:p>
      </dgm:t>
    </dgm:pt>
    <dgm:pt modelId="{AC1AB3B3-73C9-4305-AA43-020057134E55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El cuerpo académico está integrado por profesores que no pertenecen a las dos primeras jerarquías. </a:t>
          </a:r>
          <a:endParaRPr lang="es-CL" sz="1600" dirty="0"/>
        </a:p>
      </dgm:t>
    </dgm:pt>
    <dgm:pt modelId="{4A4914DE-B365-4A71-9130-6D221D792E34}" type="parTrans" cxnId="{DEDAFCD8-7177-4B9B-BCEF-7AC48C4543A0}">
      <dgm:prSet/>
      <dgm:spPr/>
      <dgm:t>
        <a:bodyPr/>
        <a:lstStyle/>
        <a:p>
          <a:endParaRPr lang="es-CL"/>
        </a:p>
      </dgm:t>
    </dgm:pt>
    <dgm:pt modelId="{BAE14623-733E-4E47-ADE2-AD15AE25A266}" type="sibTrans" cxnId="{DEDAFCD8-7177-4B9B-BCEF-7AC48C4543A0}">
      <dgm:prSet/>
      <dgm:spPr/>
      <dgm:t>
        <a:bodyPr/>
        <a:lstStyle/>
        <a:p>
          <a:endParaRPr lang="es-CL"/>
        </a:p>
      </dgm:t>
    </dgm:pt>
    <dgm:pt modelId="{380962A3-180D-4D82-9A95-A41A36773038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800" dirty="0"/>
            <a:t>Productividad</a:t>
          </a:r>
          <a:endParaRPr lang="es-CL" sz="1800" dirty="0"/>
        </a:p>
      </dgm:t>
    </dgm:pt>
    <dgm:pt modelId="{9FFF4C8D-7C2D-4B83-B209-9AF217D72940}" type="parTrans" cxnId="{5A3511DE-B3ED-466F-8921-29C686A3E79F}">
      <dgm:prSet/>
      <dgm:spPr/>
      <dgm:t>
        <a:bodyPr/>
        <a:lstStyle/>
        <a:p>
          <a:endParaRPr lang="es-CL"/>
        </a:p>
      </dgm:t>
    </dgm:pt>
    <dgm:pt modelId="{A130E2D6-D854-4917-8A9F-6BC94BA931BA}" type="sibTrans" cxnId="{5A3511DE-B3ED-466F-8921-29C686A3E79F}">
      <dgm:prSet/>
      <dgm:spPr/>
      <dgm:t>
        <a:bodyPr/>
        <a:lstStyle/>
        <a:p>
          <a:endParaRPr lang="es-CL"/>
        </a:p>
      </dgm:t>
    </dgm:pt>
    <dgm:pt modelId="{A9FECCC1-8BCE-4926-9CE6-318225DE6AD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Los</a:t>
          </a:r>
          <a:r>
            <a:rPr lang="es-ES" sz="1600" baseline="0" dirty="0"/>
            <a:t> profesores permanentes no cuentan con suficiente participación en actividades de investigación y extensión. </a:t>
          </a:r>
          <a:endParaRPr lang="es-CL" sz="1600" dirty="0"/>
        </a:p>
      </dgm:t>
    </dgm:pt>
    <dgm:pt modelId="{165419C6-3997-4AEF-BF71-F4E02B5ABBD1}" type="parTrans" cxnId="{1FDDE12F-4AD0-4413-A357-75D194491D83}">
      <dgm:prSet/>
      <dgm:spPr/>
      <dgm:t>
        <a:bodyPr/>
        <a:lstStyle/>
        <a:p>
          <a:endParaRPr lang="es-CL"/>
        </a:p>
      </dgm:t>
    </dgm:pt>
    <dgm:pt modelId="{E3C7F620-FD11-47F7-B91E-F60A554B3FC1}" type="sibTrans" cxnId="{1FDDE12F-4AD0-4413-A357-75D194491D83}">
      <dgm:prSet/>
      <dgm:spPr/>
      <dgm:t>
        <a:bodyPr/>
        <a:lstStyle/>
        <a:p>
          <a:endParaRPr lang="es-CL"/>
        </a:p>
      </dgm:t>
    </dgm:pt>
    <dgm:pt modelId="{DB9FCB6D-F5AA-45BD-A421-75219A5B2F2C}">
      <dgm:prSet custT="1"/>
      <dgm:spPr>
        <a:solidFill>
          <a:schemeClr val="tx2"/>
        </a:solidFill>
      </dgm:spPr>
      <dgm:t>
        <a:bodyPr/>
        <a:lstStyle/>
        <a:p>
          <a:r>
            <a:rPr lang="es-ES" sz="1800" dirty="0"/>
            <a:t>Evaluación y normativa</a:t>
          </a:r>
          <a:endParaRPr lang="es-CL" sz="1800" dirty="0"/>
        </a:p>
      </dgm:t>
    </dgm:pt>
    <dgm:pt modelId="{955235D6-03F7-4404-AA11-EB6CE5D9DEF7}" type="parTrans" cxnId="{C61C93DB-4B29-4C7D-AA15-E1AC9C2F160A}">
      <dgm:prSet/>
      <dgm:spPr/>
      <dgm:t>
        <a:bodyPr/>
        <a:lstStyle/>
        <a:p>
          <a:endParaRPr lang="es-CL"/>
        </a:p>
      </dgm:t>
    </dgm:pt>
    <dgm:pt modelId="{08CF3947-3744-4E19-8DD3-F3D6EE170D7F}" type="sibTrans" cxnId="{C61C93DB-4B29-4C7D-AA15-E1AC9C2F160A}">
      <dgm:prSet/>
      <dgm:spPr/>
      <dgm:t>
        <a:bodyPr/>
        <a:lstStyle/>
        <a:p>
          <a:endParaRPr lang="es-CL"/>
        </a:p>
      </dgm:t>
    </dgm:pt>
    <dgm:pt modelId="{E5481113-79A6-4F0F-A6E3-CEC08B47C72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Los mecanismos de evaluación del desempeño docente no son efectivos dado que no logran capturar la opinión de los residentes. </a:t>
          </a:r>
          <a:endParaRPr lang="es-CL" sz="1600" dirty="0"/>
        </a:p>
      </dgm:t>
    </dgm:pt>
    <dgm:pt modelId="{D00427BF-7A59-4611-A6D4-CAF8D7BBE9A5}" type="parTrans" cxnId="{D8E06B85-423B-4D1F-B000-41978B063B09}">
      <dgm:prSet/>
      <dgm:spPr/>
      <dgm:t>
        <a:bodyPr/>
        <a:lstStyle/>
        <a:p>
          <a:endParaRPr lang="es-CL"/>
        </a:p>
      </dgm:t>
    </dgm:pt>
    <dgm:pt modelId="{3B3F94C7-94DF-4D94-ABF3-14C8DFA33DE9}" type="sibTrans" cxnId="{D8E06B85-423B-4D1F-B000-41978B063B09}">
      <dgm:prSet/>
      <dgm:spPr/>
      <dgm:t>
        <a:bodyPr/>
        <a:lstStyle/>
        <a:p>
          <a:endParaRPr lang="es-CL"/>
        </a:p>
      </dgm:t>
    </dgm:pt>
    <dgm:pt modelId="{321FA320-C63D-499F-A710-296987FF035F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El número de profesores permanentes no alcanza el mínimo de tres académicos con al menos 22 horas de dedicación. </a:t>
          </a:r>
          <a:endParaRPr lang="es-CL" sz="1600" dirty="0"/>
        </a:p>
      </dgm:t>
    </dgm:pt>
    <dgm:pt modelId="{D588600E-5980-4E26-BF7B-659703F19279}" type="parTrans" cxnId="{EC9D2BA8-078A-4907-8AD5-4905C17E5E81}">
      <dgm:prSet/>
      <dgm:spPr/>
      <dgm:t>
        <a:bodyPr/>
        <a:lstStyle/>
        <a:p>
          <a:endParaRPr lang="es-CL"/>
        </a:p>
      </dgm:t>
    </dgm:pt>
    <dgm:pt modelId="{2A761DBC-1D9A-462F-97CF-6FEF3F15641A}" type="sibTrans" cxnId="{EC9D2BA8-078A-4907-8AD5-4905C17E5E81}">
      <dgm:prSet/>
      <dgm:spPr/>
      <dgm:t>
        <a:bodyPr/>
        <a:lstStyle/>
        <a:p>
          <a:endParaRPr lang="es-CL"/>
        </a:p>
      </dgm:t>
    </dgm:pt>
    <dgm:pt modelId="{4B5FACF2-5DD9-46C5-9882-450AF0AEC5A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La relación docente-residente es inferior a 1:1. </a:t>
          </a:r>
          <a:endParaRPr lang="es-CL" sz="1600" dirty="0"/>
        </a:p>
      </dgm:t>
    </dgm:pt>
    <dgm:pt modelId="{F5077AE3-EFC3-42B8-B31B-4ADCD577D2D1}" type="parTrans" cxnId="{046251DE-E2F4-4DCF-A73C-373E2E93F8FE}">
      <dgm:prSet/>
      <dgm:spPr/>
      <dgm:t>
        <a:bodyPr/>
        <a:lstStyle/>
        <a:p>
          <a:endParaRPr lang="es-CL"/>
        </a:p>
      </dgm:t>
    </dgm:pt>
    <dgm:pt modelId="{F00D224C-CD65-441B-AA3C-539B25544D39}" type="sibTrans" cxnId="{046251DE-E2F4-4DCF-A73C-373E2E93F8FE}">
      <dgm:prSet/>
      <dgm:spPr/>
      <dgm:t>
        <a:bodyPr/>
        <a:lstStyle/>
        <a:p>
          <a:endParaRPr lang="es-CL"/>
        </a:p>
      </dgm:t>
    </dgm:pt>
    <dgm:pt modelId="{55B7FDCD-F46B-4B80-B027-707D9704A785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No se evidencia suficiente productividad académica orientada a la especialidad.</a:t>
          </a:r>
          <a:endParaRPr lang="es-CL" sz="1600" dirty="0"/>
        </a:p>
      </dgm:t>
    </dgm:pt>
    <dgm:pt modelId="{F52BC5B8-76DB-4088-9EED-99C957E1ABC7}" type="parTrans" cxnId="{D01F3F8C-134C-4C60-A62D-1C9B224BE7FA}">
      <dgm:prSet/>
      <dgm:spPr/>
      <dgm:t>
        <a:bodyPr/>
        <a:lstStyle/>
        <a:p>
          <a:endParaRPr lang="es-CL"/>
        </a:p>
      </dgm:t>
    </dgm:pt>
    <dgm:pt modelId="{B627CED5-1FA6-4A25-B831-20EAA88B1825}" type="sibTrans" cxnId="{D01F3F8C-134C-4C60-A62D-1C9B224BE7FA}">
      <dgm:prSet/>
      <dgm:spPr/>
      <dgm:t>
        <a:bodyPr/>
        <a:lstStyle/>
        <a:p>
          <a:endParaRPr lang="es-CL"/>
        </a:p>
      </dgm:t>
    </dgm:pt>
    <dgm:pt modelId="{ED044152-C72D-45BB-B899-B00894626DB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S" sz="1600" dirty="0"/>
            <a:t>Los mecanismos de contratación, evaluación y perfeccionamiento de profesores permanentes y colaboradores no son conocidos ni difundidos.</a:t>
          </a:r>
          <a:endParaRPr lang="es-CL" sz="1600" dirty="0"/>
        </a:p>
      </dgm:t>
    </dgm:pt>
    <dgm:pt modelId="{333A22E6-045A-4EA1-881A-DCD8BC972D82}" type="parTrans" cxnId="{7887B78A-C7A0-40C8-BAF1-224B43A71C0C}">
      <dgm:prSet/>
      <dgm:spPr/>
      <dgm:t>
        <a:bodyPr/>
        <a:lstStyle/>
        <a:p>
          <a:endParaRPr lang="es-CL"/>
        </a:p>
      </dgm:t>
    </dgm:pt>
    <dgm:pt modelId="{F653F822-5FE6-4F47-810D-701CBEFBAF57}" type="sibTrans" cxnId="{7887B78A-C7A0-40C8-BAF1-224B43A71C0C}">
      <dgm:prSet/>
      <dgm:spPr/>
      <dgm:t>
        <a:bodyPr/>
        <a:lstStyle/>
        <a:p>
          <a:endParaRPr lang="es-CL"/>
        </a:p>
      </dgm:t>
    </dgm:pt>
    <dgm:pt modelId="{3AF4E373-FED2-4E4F-AA3A-F3D524957A69}" type="pres">
      <dgm:prSet presAssocID="{085496AB-385A-41D4-8F2C-E33DC74A368F}" presName="Name0" presStyleCnt="0">
        <dgm:presLayoutVars>
          <dgm:dir/>
          <dgm:animLvl val="lvl"/>
          <dgm:resizeHandles val="exact"/>
        </dgm:presLayoutVars>
      </dgm:prSet>
      <dgm:spPr/>
    </dgm:pt>
    <dgm:pt modelId="{356CFF4D-16BE-42B8-8FA9-5BE3E6484BDC}" type="pres">
      <dgm:prSet presAssocID="{4446D81B-B040-47EF-938E-7BEC3F57FB7A}" presName="composite" presStyleCnt="0"/>
      <dgm:spPr/>
    </dgm:pt>
    <dgm:pt modelId="{D35F4C7F-C392-49F4-A240-18E7B341B051}" type="pres">
      <dgm:prSet presAssocID="{4446D81B-B040-47EF-938E-7BEC3F57FB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6E3ECF6-1457-4C6D-8C10-B2BE675B3B4D}" type="pres">
      <dgm:prSet presAssocID="{4446D81B-B040-47EF-938E-7BEC3F57FB7A}" presName="desTx" presStyleLbl="alignAccFollowNode1" presStyleIdx="0" presStyleCnt="3">
        <dgm:presLayoutVars>
          <dgm:bulletEnabled val="1"/>
        </dgm:presLayoutVars>
      </dgm:prSet>
      <dgm:spPr/>
    </dgm:pt>
    <dgm:pt modelId="{1831D64B-19A0-424E-837E-23B5D2B9CE6B}" type="pres">
      <dgm:prSet presAssocID="{2582EFE5-5B62-403F-B157-1387A4F02A87}" presName="space" presStyleCnt="0"/>
      <dgm:spPr/>
    </dgm:pt>
    <dgm:pt modelId="{0E96FA82-BD9D-4CFD-A7BE-78C5E1B36544}" type="pres">
      <dgm:prSet presAssocID="{380962A3-180D-4D82-9A95-A41A36773038}" presName="composite" presStyleCnt="0"/>
      <dgm:spPr/>
    </dgm:pt>
    <dgm:pt modelId="{83749501-D4F2-4137-A015-96F541D11CE8}" type="pres">
      <dgm:prSet presAssocID="{380962A3-180D-4D82-9A95-A41A367730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6525266-FA9C-4F89-BF2D-096A09AD3ADF}" type="pres">
      <dgm:prSet presAssocID="{380962A3-180D-4D82-9A95-A41A36773038}" presName="desTx" presStyleLbl="alignAccFollowNode1" presStyleIdx="1" presStyleCnt="3">
        <dgm:presLayoutVars>
          <dgm:bulletEnabled val="1"/>
        </dgm:presLayoutVars>
      </dgm:prSet>
      <dgm:spPr/>
    </dgm:pt>
    <dgm:pt modelId="{9029F4E6-2515-4AFA-BBEB-A192340986AB}" type="pres">
      <dgm:prSet presAssocID="{A130E2D6-D854-4917-8A9F-6BC94BA931BA}" presName="space" presStyleCnt="0"/>
      <dgm:spPr/>
    </dgm:pt>
    <dgm:pt modelId="{BC6208E2-EBB7-4518-AD90-364BA1E7B6D0}" type="pres">
      <dgm:prSet presAssocID="{DB9FCB6D-F5AA-45BD-A421-75219A5B2F2C}" presName="composite" presStyleCnt="0"/>
      <dgm:spPr/>
    </dgm:pt>
    <dgm:pt modelId="{8B5CD67B-A377-43B2-9714-B40032ACEF15}" type="pres">
      <dgm:prSet presAssocID="{DB9FCB6D-F5AA-45BD-A421-75219A5B2F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B8A8848-B2CB-42BB-A953-D772FDD12DF1}" type="pres">
      <dgm:prSet presAssocID="{DB9FCB6D-F5AA-45BD-A421-75219A5B2F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1F2612A-A83F-452B-ADFB-1F2A39419A3C}" type="presOf" srcId="{AC1AB3B3-73C9-4305-AA43-020057134E55}" destId="{C6E3ECF6-1457-4C6D-8C10-B2BE675B3B4D}" srcOrd="0" destOrd="0" presId="urn:microsoft.com/office/officeart/2005/8/layout/hList1"/>
    <dgm:cxn modelId="{81225C2F-867B-4E22-8A5B-6C633DAD4199}" type="presOf" srcId="{ED044152-C72D-45BB-B899-B00894626DB7}" destId="{DB8A8848-B2CB-42BB-A953-D772FDD12DF1}" srcOrd="0" destOrd="1" presId="urn:microsoft.com/office/officeart/2005/8/layout/hList1"/>
    <dgm:cxn modelId="{1FDDE12F-4AD0-4413-A357-75D194491D83}" srcId="{380962A3-180D-4D82-9A95-A41A36773038}" destId="{A9FECCC1-8BCE-4926-9CE6-318225DE6ADA}" srcOrd="0" destOrd="0" parTransId="{165419C6-3997-4AEF-BF71-F4E02B5ABBD1}" sibTransId="{E3C7F620-FD11-47F7-B91E-F60A554B3FC1}"/>
    <dgm:cxn modelId="{47979D64-DB8B-4B00-BD75-F4F7899E2B31}" type="presOf" srcId="{55B7FDCD-F46B-4B80-B027-707D9704A785}" destId="{56525266-FA9C-4F89-BF2D-096A09AD3ADF}" srcOrd="0" destOrd="1" presId="urn:microsoft.com/office/officeart/2005/8/layout/hList1"/>
    <dgm:cxn modelId="{95A9C646-3770-4243-9AEE-CF6AE385C6A1}" type="presOf" srcId="{DB9FCB6D-F5AA-45BD-A421-75219A5B2F2C}" destId="{8B5CD67B-A377-43B2-9714-B40032ACEF15}" srcOrd="0" destOrd="0" presId="urn:microsoft.com/office/officeart/2005/8/layout/hList1"/>
    <dgm:cxn modelId="{F8BF746A-FB3D-4663-AE70-54B3CCEA03D2}" type="presOf" srcId="{321FA320-C63D-499F-A710-296987FF035F}" destId="{C6E3ECF6-1457-4C6D-8C10-B2BE675B3B4D}" srcOrd="0" destOrd="1" presId="urn:microsoft.com/office/officeart/2005/8/layout/hList1"/>
    <dgm:cxn modelId="{0E1D9D50-879F-40AA-9066-D35F71815AE2}" srcId="{085496AB-385A-41D4-8F2C-E33DC74A368F}" destId="{4446D81B-B040-47EF-938E-7BEC3F57FB7A}" srcOrd="0" destOrd="0" parTransId="{28B9F69B-EBF7-473F-BCF6-73589BD52515}" sibTransId="{2582EFE5-5B62-403F-B157-1387A4F02A87}"/>
    <dgm:cxn modelId="{D8E06B85-423B-4D1F-B000-41978B063B09}" srcId="{DB9FCB6D-F5AA-45BD-A421-75219A5B2F2C}" destId="{E5481113-79A6-4F0F-A6E3-CEC08B47C72D}" srcOrd="0" destOrd="0" parTransId="{D00427BF-7A59-4611-A6D4-CAF8D7BBE9A5}" sibTransId="{3B3F94C7-94DF-4D94-ABF3-14C8DFA33DE9}"/>
    <dgm:cxn modelId="{7887B78A-C7A0-40C8-BAF1-224B43A71C0C}" srcId="{DB9FCB6D-F5AA-45BD-A421-75219A5B2F2C}" destId="{ED044152-C72D-45BB-B899-B00894626DB7}" srcOrd="1" destOrd="0" parTransId="{333A22E6-045A-4EA1-881A-DCD8BC972D82}" sibTransId="{F653F822-5FE6-4F47-810D-701CBEFBAF57}"/>
    <dgm:cxn modelId="{D01F3F8C-134C-4C60-A62D-1C9B224BE7FA}" srcId="{380962A3-180D-4D82-9A95-A41A36773038}" destId="{55B7FDCD-F46B-4B80-B027-707D9704A785}" srcOrd="1" destOrd="0" parTransId="{F52BC5B8-76DB-4088-9EED-99C957E1ABC7}" sibTransId="{B627CED5-1FA6-4A25-B831-20EAA88B1825}"/>
    <dgm:cxn modelId="{9A00D296-1A15-4816-A940-C55044F0A62F}" type="presOf" srcId="{085496AB-385A-41D4-8F2C-E33DC74A368F}" destId="{3AF4E373-FED2-4E4F-AA3A-F3D524957A69}" srcOrd="0" destOrd="0" presId="urn:microsoft.com/office/officeart/2005/8/layout/hList1"/>
    <dgm:cxn modelId="{12D3B79D-FF6E-46FD-9B25-DD5A9A2539CF}" type="presOf" srcId="{4446D81B-B040-47EF-938E-7BEC3F57FB7A}" destId="{D35F4C7F-C392-49F4-A240-18E7B341B051}" srcOrd="0" destOrd="0" presId="urn:microsoft.com/office/officeart/2005/8/layout/hList1"/>
    <dgm:cxn modelId="{EC9D2BA8-078A-4907-8AD5-4905C17E5E81}" srcId="{4446D81B-B040-47EF-938E-7BEC3F57FB7A}" destId="{321FA320-C63D-499F-A710-296987FF035F}" srcOrd="1" destOrd="0" parTransId="{D588600E-5980-4E26-BF7B-659703F19279}" sibTransId="{2A761DBC-1D9A-462F-97CF-6FEF3F15641A}"/>
    <dgm:cxn modelId="{D59F4AD0-1623-4222-AC61-E0191304CE65}" type="presOf" srcId="{4B5FACF2-5DD9-46C5-9882-450AF0AEC5A7}" destId="{C6E3ECF6-1457-4C6D-8C10-B2BE675B3B4D}" srcOrd="0" destOrd="2" presId="urn:microsoft.com/office/officeart/2005/8/layout/hList1"/>
    <dgm:cxn modelId="{7014EBD3-8B6F-4141-B65B-92AA0AD39EEA}" type="presOf" srcId="{A9FECCC1-8BCE-4926-9CE6-318225DE6ADA}" destId="{56525266-FA9C-4F89-BF2D-096A09AD3ADF}" srcOrd="0" destOrd="0" presId="urn:microsoft.com/office/officeart/2005/8/layout/hList1"/>
    <dgm:cxn modelId="{DEDAFCD8-7177-4B9B-BCEF-7AC48C4543A0}" srcId="{4446D81B-B040-47EF-938E-7BEC3F57FB7A}" destId="{AC1AB3B3-73C9-4305-AA43-020057134E55}" srcOrd="0" destOrd="0" parTransId="{4A4914DE-B365-4A71-9130-6D221D792E34}" sibTransId="{BAE14623-733E-4E47-ADE2-AD15AE25A266}"/>
    <dgm:cxn modelId="{C61C93DB-4B29-4C7D-AA15-E1AC9C2F160A}" srcId="{085496AB-385A-41D4-8F2C-E33DC74A368F}" destId="{DB9FCB6D-F5AA-45BD-A421-75219A5B2F2C}" srcOrd="2" destOrd="0" parTransId="{955235D6-03F7-4404-AA11-EB6CE5D9DEF7}" sibTransId="{08CF3947-3744-4E19-8DD3-F3D6EE170D7F}"/>
    <dgm:cxn modelId="{5A3511DE-B3ED-466F-8921-29C686A3E79F}" srcId="{085496AB-385A-41D4-8F2C-E33DC74A368F}" destId="{380962A3-180D-4D82-9A95-A41A36773038}" srcOrd="1" destOrd="0" parTransId="{9FFF4C8D-7C2D-4B83-B209-9AF217D72940}" sibTransId="{A130E2D6-D854-4917-8A9F-6BC94BA931BA}"/>
    <dgm:cxn modelId="{046251DE-E2F4-4DCF-A73C-373E2E93F8FE}" srcId="{4446D81B-B040-47EF-938E-7BEC3F57FB7A}" destId="{4B5FACF2-5DD9-46C5-9882-450AF0AEC5A7}" srcOrd="2" destOrd="0" parTransId="{F5077AE3-EFC3-42B8-B31B-4ADCD577D2D1}" sibTransId="{F00D224C-CD65-441B-AA3C-539B25544D39}"/>
    <dgm:cxn modelId="{4B3829EF-9CD3-4915-831A-93B31515D081}" type="presOf" srcId="{380962A3-180D-4D82-9A95-A41A36773038}" destId="{83749501-D4F2-4137-A015-96F541D11CE8}" srcOrd="0" destOrd="0" presId="urn:microsoft.com/office/officeart/2005/8/layout/hList1"/>
    <dgm:cxn modelId="{314E38FB-02B0-4B89-9A79-A0E3CBA20FBF}" type="presOf" srcId="{E5481113-79A6-4F0F-A6E3-CEC08B47C72D}" destId="{DB8A8848-B2CB-42BB-A953-D772FDD12DF1}" srcOrd="0" destOrd="0" presId="urn:microsoft.com/office/officeart/2005/8/layout/hList1"/>
    <dgm:cxn modelId="{98919877-8D8F-4E35-8D90-2E1950367B3C}" type="presParOf" srcId="{3AF4E373-FED2-4E4F-AA3A-F3D524957A69}" destId="{356CFF4D-16BE-42B8-8FA9-5BE3E6484BDC}" srcOrd="0" destOrd="0" presId="urn:microsoft.com/office/officeart/2005/8/layout/hList1"/>
    <dgm:cxn modelId="{98073979-0698-4E75-95DF-0D3BB95D5DD7}" type="presParOf" srcId="{356CFF4D-16BE-42B8-8FA9-5BE3E6484BDC}" destId="{D35F4C7F-C392-49F4-A240-18E7B341B051}" srcOrd="0" destOrd="0" presId="urn:microsoft.com/office/officeart/2005/8/layout/hList1"/>
    <dgm:cxn modelId="{3F419121-F30E-4EA2-AB55-057A986B12D9}" type="presParOf" srcId="{356CFF4D-16BE-42B8-8FA9-5BE3E6484BDC}" destId="{C6E3ECF6-1457-4C6D-8C10-B2BE675B3B4D}" srcOrd="1" destOrd="0" presId="urn:microsoft.com/office/officeart/2005/8/layout/hList1"/>
    <dgm:cxn modelId="{131FA1F4-12FF-4A70-899A-73F3BD9663AE}" type="presParOf" srcId="{3AF4E373-FED2-4E4F-AA3A-F3D524957A69}" destId="{1831D64B-19A0-424E-837E-23B5D2B9CE6B}" srcOrd="1" destOrd="0" presId="urn:microsoft.com/office/officeart/2005/8/layout/hList1"/>
    <dgm:cxn modelId="{F6DEFFAA-83D3-4E64-AA93-699213352CA8}" type="presParOf" srcId="{3AF4E373-FED2-4E4F-AA3A-F3D524957A69}" destId="{0E96FA82-BD9D-4CFD-A7BE-78C5E1B36544}" srcOrd="2" destOrd="0" presId="urn:microsoft.com/office/officeart/2005/8/layout/hList1"/>
    <dgm:cxn modelId="{7DD944EE-A9D2-435D-A8CB-FAC0CEDD7741}" type="presParOf" srcId="{0E96FA82-BD9D-4CFD-A7BE-78C5E1B36544}" destId="{83749501-D4F2-4137-A015-96F541D11CE8}" srcOrd="0" destOrd="0" presId="urn:microsoft.com/office/officeart/2005/8/layout/hList1"/>
    <dgm:cxn modelId="{9CDD9027-A376-46C8-86EC-CA5D4A7E878E}" type="presParOf" srcId="{0E96FA82-BD9D-4CFD-A7BE-78C5E1B36544}" destId="{56525266-FA9C-4F89-BF2D-096A09AD3ADF}" srcOrd="1" destOrd="0" presId="urn:microsoft.com/office/officeart/2005/8/layout/hList1"/>
    <dgm:cxn modelId="{72724013-C09C-4E33-B498-829E7C81BAA5}" type="presParOf" srcId="{3AF4E373-FED2-4E4F-AA3A-F3D524957A69}" destId="{9029F4E6-2515-4AFA-BBEB-A192340986AB}" srcOrd="3" destOrd="0" presId="urn:microsoft.com/office/officeart/2005/8/layout/hList1"/>
    <dgm:cxn modelId="{FCD0B69A-03F5-4F7E-8957-BF9F3AABB5B9}" type="presParOf" srcId="{3AF4E373-FED2-4E4F-AA3A-F3D524957A69}" destId="{BC6208E2-EBB7-4518-AD90-364BA1E7B6D0}" srcOrd="4" destOrd="0" presId="urn:microsoft.com/office/officeart/2005/8/layout/hList1"/>
    <dgm:cxn modelId="{9CE2AA6E-E4B8-4FAF-BA61-FC02FA099BBC}" type="presParOf" srcId="{BC6208E2-EBB7-4518-AD90-364BA1E7B6D0}" destId="{8B5CD67B-A377-43B2-9714-B40032ACEF15}" srcOrd="0" destOrd="0" presId="urn:microsoft.com/office/officeart/2005/8/layout/hList1"/>
    <dgm:cxn modelId="{44E32320-EE34-4F4F-8BF9-C6464EEEC985}" type="presParOf" srcId="{BC6208E2-EBB7-4518-AD90-364BA1E7B6D0}" destId="{DB8A8848-B2CB-42BB-A953-D772FDD12D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252A3-89C6-47C1-BAFD-9A7892A9055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97CA594-51B6-4806-B1E3-EF85E3B5FF57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2400" b="1" dirty="0">
              <a:solidFill>
                <a:srgbClr val="C00000"/>
              </a:solidFill>
            </a:rPr>
            <a:t>Brecha</a:t>
          </a:r>
          <a:endParaRPr lang="es-CL" sz="2400" b="1" dirty="0">
            <a:solidFill>
              <a:srgbClr val="C00000"/>
            </a:solidFill>
          </a:endParaRPr>
        </a:p>
      </dgm:t>
    </dgm:pt>
    <dgm:pt modelId="{B9B4EE71-5E43-4ACF-8CA3-3C95ABF99CFA}" type="parTrans" cxnId="{B1234116-4197-4204-A610-B4F2146A39F4}">
      <dgm:prSet/>
      <dgm:spPr/>
      <dgm:t>
        <a:bodyPr/>
        <a:lstStyle/>
        <a:p>
          <a:endParaRPr lang="es-CL"/>
        </a:p>
      </dgm:t>
    </dgm:pt>
    <dgm:pt modelId="{2150AAED-5D18-4723-AC68-404AAD6CDD64}" type="sibTrans" cxnId="{B1234116-4197-4204-A610-B4F2146A39F4}">
      <dgm:prSet/>
      <dgm:spPr/>
      <dgm:t>
        <a:bodyPr/>
        <a:lstStyle/>
        <a:p>
          <a:endParaRPr lang="es-CL"/>
        </a:p>
      </dgm:t>
    </dgm:pt>
    <dgm:pt modelId="{1DB9EE40-E7C7-44CB-8170-E9A934D3D9E5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ES" sz="1200" dirty="0"/>
            <a:t>Mecanismos de seguimiento progresión estudiantes no definido</a:t>
          </a:r>
          <a:endParaRPr lang="es-CL" sz="1200" dirty="0"/>
        </a:p>
      </dgm:t>
    </dgm:pt>
    <dgm:pt modelId="{A3A792F9-0EEB-4E99-A109-689E146F122F}" type="parTrans" cxnId="{575FA050-A589-4E10-98C5-E26D2B8410E0}">
      <dgm:prSet/>
      <dgm:spPr/>
      <dgm:t>
        <a:bodyPr/>
        <a:lstStyle/>
        <a:p>
          <a:endParaRPr lang="es-CL"/>
        </a:p>
      </dgm:t>
    </dgm:pt>
    <dgm:pt modelId="{0336C5C8-E80A-407C-827A-A815F7D8A280}" type="sibTrans" cxnId="{575FA050-A589-4E10-98C5-E26D2B8410E0}">
      <dgm:prSet/>
      <dgm:spPr/>
      <dgm:t>
        <a:bodyPr/>
        <a:lstStyle/>
        <a:p>
          <a:endParaRPr lang="es-CL"/>
        </a:p>
      </dgm:t>
    </dgm:pt>
    <dgm:pt modelId="{F381771C-3894-458B-BA89-C7F613570872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es-CL" sz="1100" dirty="0"/>
        </a:p>
      </dgm:t>
    </dgm:pt>
    <dgm:pt modelId="{AA4429B2-6C5A-452B-8DA5-8A67A4BE9FEF}" type="parTrans" cxnId="{1D3602A2-AFAF-4BA1-AEE6-3F4D0FC5D05C}">
      <dgm:prSet/>
      <dgm:spPr/>
      <dgm:t>
        <a:bodyPr/>
        <a:lstStyle/>
        <a:p>
          <a:endParaRPr lang="es-CL"/>
        </a:p>
      </dgm:t>
    </dgm:pt>
    <dgm:pt modelId="{E059E27A-DEA6-4B40-9575-D3B02D7CA710}" type="sibTrans" cxnId="{1D3602A2-AFAF-4BA1-AEE6-3F4D0FC5D05C}">
      <dgm:prSet/>
      <dgm:spPr/>
      <dgm:t>
        <a:bodyPr/>
        <a:lstStyle/>
        <a:p>
          <a:endParaRPr lang="es-CL"/>
        </a:p>
      </dgm:t>
    </dgm:pt>
    <dgm:pt modelId="{BFA0F66B-44EE-4889-A05F-30DBB75D5F61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2400" b="1" dirty="0">
              <a:solidFill>
                <a:srgbClr val="C00000"/>
              </a:solidFill>
            </a:rPr>
            <a:t>Meta</a:t>
          </a:r>
          <a:endParaRPr lang="es-CL" sz="2400" b="1" dirty="0">
            <a:solidFill>
              <a:srgbClr val="C00000"/>
            </a:solidFill>
          </a:endParaRPr>
        </a:p>
      </dgm:t>
    </dgm:pt>
    <dgm:pt modelId="{1FB6C6A9-68FC-4A4C-9C6E-52BAE08D7503}" type="parTrans" cxnId="{C2897A88-2C8B-40BA-8FE0-343F3B7903B1}">
      <dgm:prSet/>
      <dgm:spPr/>
      <dgm:t>
        <a:bodyPr/>
        <a:lstStyle/>
        <a:p>
          <a:endParaRPr lang="es-CL"/>
        </a:p>
      </dgm:t>
    </dgm:pt>
    <dgm:pt modelId="{9D615D9D-B479-4F7E-B78B-D9DACC715DD0}" type="sibTrans" cxnId="{C2897A88-2C8B-40BA-8FE0-343F3B7903B1}">
      <dgm:prSet/>
      <dgm:spPr/>
      <dgm:t>
        <a:bodyPr/>
        <a:lstStyle/>
        <a:p>
          <a:endParaRPr lang="es-CL"/>
        </a:p>
      </dgm:t>
    </dgm:pt>
    <dgm:pt modelId="{58F994C6-5CF1-4BFB-8C3D-B5622F9E2282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ES" sz="1200" dirty="0"/>
            <a:t>Mecanismo definido y en funcionamiento</a:t>
          </a:r>
          <a:endParaRPr lang="es-CL" sz="1200" dirty="0"/>
        </a:p>
      </dgm:t>
    </dgm:pt>
    <dgm:pt modelId="{5CE41187-6487-42A6-8667-B2E80B40D8E3}" type="parTrans" cxnId="{3F003489-0D0A-47D5-8ADC-C047FF1FEC09}">
      <dgm:prSet/>
      <dgm:spPr/>
      <dgm:t>
        <a:bodyPr/>
        <a:lstStyle/>
        <a:p>
          <a:endParaRPr lang="es-CL"/>
        </a:p>
      </dgm:t>
    </dgm:pt>
    <dgm:pt modelId="{2CD92253-4A26-450D-844C-03870987CBFF}" type="sibTrans" cxnId="{3F003489-0D0A-47D5-8ADC-C047FF1FEC09}">
      <dgm:prSet/>
      <dgm:spPr/>
      <dgm:t>
        <a:bodyPr/>
        <a:lstStyle/>
        <a:p>
          <a:endParaRPr lang="es-CL"/>
        </a:p>
      </dgm:t>
    </dgm:pt>
    <dgm:pt modelId="{227C8A9E-1B00-46AF-858B-F1B0A3703D02}">
      <dgm:prSet phldrT="[Texto]" custT="1"/>
      <dgm:spPr>
        <a:solidFill>
          <a:schemeClr val="tx2"/>
        </a:solidFill>
      </dgm:spPr>
      <dgm:t>
        <a:bodyPr/>
        <a:lstStyle/>
        <a:p>
          <a:pPr algn="ctr"/>
          <a:endParaRPr lang="es-CL" sz="1100" dirty="0"/>
        </a:p>
      </dgm:t>
    </dgm:pt>
    <dgm:pt modelId="{C4C1D78B-CB90-4DA1-9F30-A42B5E6E5CF5}" type="parTrans" cxnId="{21D02B1C-342D-44A4-9005-9A4DF87D2669}">
      <dgm:prSet/>
      <dgm:spPr/>
      <dgm:t>
        <a:bodyPr/>
        <a:lstStyle/>
        <a:p>
          <a:endParaRPr lang="es-CL"/>
        </a:p>
      </dgm:t>
    </dgm:pt>
    <dgm:pt modelId="{F5CB8BFE-CBB2-48B5-A4F7-F36BFBF325BA}" type="sibTrans" cxnId="{21D02B1C-342D-44A4-9005-9A4DF87D2669}">
      <dgm:prSet/>
      <dgm:spPr/>
      <dgm:t>
        <a:bodyPr/>
        <a:lstStyle/>
        <a:p>
          <a:endParaRPr lang="es-CL"/>
        </a:p>
      </dgm:t>
    </dgm:pt>
    <dgm:pt modelId="{409FBB55-2EC8-496C-BCE8-0456B4E75924}">
      <dgm:prSet custT="1"/>
      <dgm:spPr>
        <a:solidFill>
          <a:schemeClr val="tx2"/>
        </a:solidFill>
      </dgm:spPr>
      <dgm:t>
        <a:bodyPr/>
        <a:lstStyle/>
        <a:p>
          <a:pPr algn="ctr"/>
          <a:endParaRPr lang="es-CL" sz="1100" dirty="0"/>
        </a:p>
      </dgm:t>
    </dgm:pt>
    <dgm:pt modelId="{6E85E3DF-B8E8-4B95-B7FA-53136F74507E}" type="parTrans" cxnId="{DE953B9C-35E1-4A7E-8969-2B922A044FF7}">
      <dgm:prSet/>
      <dgm:spPr/>
      <dgm:t>
        <a:bodyPr/>
        <a:lstStyle/>
        <a:p>
          <a:endParaRPr lang="es-CL"/>
        </a:p>
      </dgm:t>
    </dgm:pt>
    <dgm:pt modelId="{FE5C655D-8956-4635-9067-87881D0E2843}" type="sibTrans" cxnId="{DE953B9C-35E1-4A7E-8969-2B922A044FF7}">
      <dgm:prSet/>
      <dgm:spPr/>
      <dgm:t>
        <a:bodyPr/>
        <a:lstStyle/>
        <a:p>
          <a:endParaRPr lang="es-CL"/>
        </a:p>
      </dgm:t>
    </dgm:pt>
    <dgm:pt modelId="{0B231029-7911-46A2-AC88-F9A242301478}">
      <dgm:prSet custT="1"/>
      <dgm:spPr>
        <a:solidFill>
          <a:schemeClr val="tx2"/>
        </a:solidFill>
      </dgm:spPr>
      <dgm:t>
        <a:bodyPr/>
        <a:lstStyle/>
        <a:p>
          <a:pPr algn="ctr"/>
          <a:endParaRPr lang="es-CL" sz="1100" dirty="0"/>
        </a:p>
      </dgm:t>
    </dgm:pt>
    <dgm:pt modelId="{43A4FF5F-7D03-4F9C-ADB9-711C5CEEE3B8}" type="parTrans" cxnId="{80BD8487-1CFF-4600-B053-39C2D3190D12}">
      <dgm:prSet/>
      <dgm:spPr/>
      <dgm:t>
        <a:bodyPr/>
        <a:lstStyle/>
        <a:p>
          <a:endParaRPr lang="es-CL"/>
        </a:p>
      </dgm:t>
    </dgm:pt>
    <dgm:pt modelId="{79A559DA-D9F7-4554-BAEC-7A0DD54A5499}" type="sibTrans" cxnId="{80BD8487-1CFF-4600-B053-39C2D3190D12}">
      <dgm:prSet/>
      <dgm:spPr/>
      <dgm:t>
        <a:bodyPr/>
        <a:lstStyle/>
        <a:p>
          <a:endParaRPr lang="es-CL"/>
        </a:p>
      </dgm:t>
    </dgm:pt>
    <dgm:pt modelId="{6796A57E-501D-4348-8FD9-3A8DFD826919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es-ES" sz="1400" b="0" dirty="0">
              <a:solidFill>
                <a:schemeClr val="bg1"/>
              </a:solidFill>
            </a:rPr>
            <a:t>Mayo 2022</a:t>
          </a:r>
          <a:endParaRPr lang="es-CL" sz="1400" b="0" dirty="0">
            <a:solidFill>
              <a:schemeClr val="bg1"/>
            </a:solidFill>
          </a:endParaRPr>
        </a:p>
      </dgm:t>
    </dgm:pt>
    <dgm:pt modelId="{B6AA473E-4D3B-4ECA-B907-0E20FD73354B}" type="parTrans" cxnId="{5A4142E4-DD02-45A1-B43B-D537843D6394}">
      <dgm:prSet/>
      <dgm:spPr/>
      <dgm:t>
        <a:bodyPr/>
        <a:lstStyle/>
        <a:p>
          <a:endParaRPr lang="es-CL"/>
        </a:p>
      </dgm:t>
    </dgm:pt>
    <dgm:pt modelId="{4E7C2DDB-AF67-4CFA-AB71-ED9C9DA83027}" type="sibTrans" cxnId="{5A4142E4-DD02-45A1-B43B-D537843D6394}">
      <dgm:prSet/>
      <dgm:spPr/>
      <dgm:t>
        <a:bodyPr/>
        <a:lstStyle/>
        <a:p>
          <a:endParaRPr lang="es-CL"/>
        </a:p>
      </dgm:t>
    </dgm:pt>
    <dgm:pt modelId="{1E3B4711-A877-40DE-90F8-56BD1E4E1C0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2400" b="1" dirty="0">
              <a:solidFill>
                <a:srgbClr val="C00000"/>
              </a:solidFill>
            </a:rPr>
            <a:t>Plazo</a:t>
          </a:r>
          <a:endParaRPr lang="es-CL" sz="2400" b="1" dirty="0">
            <a:solidFill>
              <a:srgbClr val="C00000"/>
            </a:solidFill>
          </a:endParaRPr>
        </a:p>
      </dgm:t>
    </dgm:pt>
    <dgm:pt modelId="{80F5507C-438E-4A12-BEA0-F32B1C1F4F95}" type="parTrans" cxnId="{8995516F-7E34-4AF1-BB8F-334C8AC9A0FE}">
      <dgm:prSet/>
      <dgm:spPr/>
      <dgm:t>
        <a:bodyPr/>
        <a:lstStyle/>
        <a:p>
          <a:endParaRPr lang="es-CL"/>
        </a:p>
      </dgm:t>
    </dgm:pt>
    <dgm:pt modelId="{3F18EEE7-77BE-41B8-981C-14AD4CF03A5B}" type="sibTrans" cxnId="{8995516F-7E34-4AF1-BB8F-334C8AC9A0FE}">
      <dgm:prSet/>
      <dgm:spPr/>
      <dgm:t>
        <a:bodyPr/>
        <a:lstStyle/>
        <a:p>
          <a:endParaRPr lang="es-CL"/>
        </a:p>
      </dgm:t>
    </dgm:pt>
    <dgm:pt modelId="{EC4BE462-A1B1-499D-BA04-0066068033CA}">
      <dgm:prSet custT="1"/>
      <dgm:spPr>
        <a:solidFill>
          <a:schemeClr val="tx2"/>
        </a:solidFill>
      </dgm:spPr>
      <dgm:t>
        <a:bodyPr/>
        <a:lstStyle/>
        <a:p>
          <a:endParaRPr lang="es-ES" sz="1400" dirty="0"/>
        </a:p>
      </dgm:t>
    </dgm:pt>
    <dgm:pt modelId="{194D3847-28B6-4BC9-BAF7-E35A30E73D8F}" type="parTrans" cxnId="{88D9E395-43E8-46C2-B7CC-EF8FC316DFDA}">
      <dgm:prSet/>
      <dgm:spPr/>
      <dgm:t>
        <a:bodyPr/>
        <a:lstStyle/>
        <a:p>
          <a:endParaRPr lang="es-CL"/>
        </a:p>
      </dgm:t>
    </dgm:pt>
    <dgm:pt modelId="{B95B5557-36CC-4855-A893-55C7D0763130}" type="sibTrans" cxnId="{88D9E395-43E8-46C2-B7CC-EF8FC316DFDA}">
      <dgm:prSet/>
      <dgm:spPr/>
      <dgm:t>
        <a:bodyPr/>
        <a:lstStyle/>
        <a:p>
          <a:endParaRPr lang="es-CL"/>
        </a:p>
      </dgm:t>
    </dgm:pt>
    <dgm:pt modelId="{E3EB59A1-E8CD-4332-8132-5E4897D32D98}">
      <dgm:prSet custT="1"/>
      <dgm:spPr>
        <a:solidFill>
          <a:schemeClr val="tx2"/>
        </a:solidFill>
      </dgm:spPr>
      <dgm:t>
        <a:bodyPr/>
        <a:lstStyle/>
        <a:p>
          <a:endParaRPr lang="es-CL" sz="1400" dirty="0"/>
        </a:p>
      </dgm:t>
    </dgm:pt>
    <dgm:pt modelId="{EEB269AD-0CDD-4FA8-8446-6102362DC038}" type="parTrans" cxnId="{FB925C26-DFDD-4FE8-8903-6BC35B715641}">
      <dgm:prSet/>
      <dgm:spPr/>
      <dgm:t>
        <a:bodyPr/>
        <a:lstStyle/>
        <a:p>
          <a:endParaRPr lang="es-CL"/>
        </a:p>
      </dgm:t>
    </dgm:pt>
    <dgm:pt modelId="{11221F3C-137E-433F-A210-CF60C6D76306}" type="sibTrans" cxnId="{FB925C26-DFDD-4FE8-8903-6BC35B715641}">
      <dgm:prSet/>
      <dgm:spPr/>
      <dgm:t>
        <a:bodyPr/>
        <a:lstStyle/>
        <a:p>
          <a:endParaRPr lang="es-CL"/>
        </a:p>
      </dgm:t>
    </dgm:pt>
    <dgm:pt modelId="{EDE537D2-2EFE-4904-8FEF-B44AAA6BF20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2400" b="1" dirty="0">
              <a:solidFill>
                <a:srgbClr val="C00000"/>
              </a:solidFill>
            </a:rPr>
            <a:t>Acciones</a:t>
          </a:r>
          <a:endParaRPr lang="es-CL" sz="2400" b="1" dirty="0">
            <a:solidFill>
              <a:srgbClr val="C00000"/>
            </a:solidFill>
          </a:endParaRPr>
        </a:p>
      </dgm:t>
    </dgm:pt>
    <dgm:pt modelId="{86C95BD5-C234-4B15-A56A-2ECA33B0B287}" type="parTrans" cxnId="{A46B0D86-CCCC-422F-A7D0-CF6258939C61}">
      <dgm:prSet/>
      <dgm:spPr/>
      <dgm:t>
        <a:bodyPr/>
        <a:lstStyle/>
        <a:p>
          <a:endParaRPr lang="es-CL"/>
        </a:p>
      </dgm:t>
    </dgm:pt>
    <dgm:pt modelId="{96664C18-1100-4D53-A0C2-474B700BAB22}" type="sibTrans" cxnId="{A46B0D86-CCCC-422F-A7D0-CF6258939C61}">
      <dgm:prSet/>
      <dgm:spPr/>
      <dgm:t>
        <a:bodyPr/>
        <a:lstStyle/>
        <a:p>
          <a:endParaRPr lang="es-CL"/>
        </a:p>
      </dgm:t>
    </dgm:pt>
    <dgm:pt modelId="{BCBE26E3-EF9E-46A0-A3A7-FC07DF20DFA9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s-ES" sz="1200" dirty="0"/>
            <a:t>Informe de progresión</a:t>
          </a:r>
          <a:endParaRPr lang="es-CL" sz="1200" dirty="0"/>
        </a:p>
      </dgm:t>
    </dgm:pt>
    <dgm:pt modelId="{5C148A26-3C24-4743-B072-2558E4A75CA3}" type="parTrans" cxnId="{AFDABE9C-3927-4523-BBC3-CF3A75D0E37B}">
      <dgm:prSet/>
      <dgm:spPr/>
      <dgm:t>
        <a:bodyPr/>
        <a:lstStyle/>
        <a:p>
          <a:endParaRPr lang="es-CL"/>
        </a:p>
      </dgm:t>
    </dgm:pt>
    <dgm:pt modelId="{4F4D9485-6FC5-42AC-BF71-8BDD823C1D20}" type="sibTrans" cxnId="{AFDABE9C-3927-4523-BBC3-CF3A75D0E37B}">
      <dgm:prSet/>
      <dgm:spPr/>
      <dgm:t>
        <a:bodyPr/>
        <a:lstStyle/>
        <a:p>
          <a:endParaRPr lang="es-CL"/>
        </a:p>
      </dgm:t>
    </dgm:pt>
    <dgm:pt modelId="{C62EA716-CA7B-43A9-A0CC-2C442C32ED31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s-ES" sz="1200" dirty="0"/>
            <a:t>Reunión de análisis</a:t>
          </a:r>
          <a:endParaRPr lang="es-CL" sz="1200" dirty="0"/>
        </a:p>
      </dgm:t>
    </dgm:pt>
    <dgm:pt modelId="{C1AF016C-0972-405D-91C1-533969E3662E}" type="parTrans" cxnId="{9AB8EEF5-30C9-4675-8BCB-7689C42670DC}">
      <dgm:prSet/>
      <dgm:spPr/>
      <dgm:t>
        <a:bodyPr/>
        <a:lstStyle/>
        <a:p>
          <a:endParaRPr lang="es-CL"/>
        </a:p>
      </dgm:t>
    </dgm:pt>
    <dgm:pt modelId="{C02CE4B8-6C2C-4759-B3C0-FF42B1C2053E}" type="sibTrans" cxnId="{9AB8EEF5-30C9-4675-8BCB-7689C42670DC}">
      <dgm:prSet/>
      <dgm:spPr/>
      <dgm:t>
        <a:bodyPr/>
        <a:lstStyle/>
        <a:p>
          <a:endParaRPr lang="es-CL"/>
        </a:p>
      </dgm:t>
    </dgm:pt>
    <dgm:pt modelId="{65F76F5F-9F8C-467F-B992-547B6BFF6E65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s-ES" sz="1200" dirty="0"/>
            <a:t>Protocolo Comité A.</a:t>
          </a:r>
          <a:endParaRPr lang="es-CL" sz="1200" dirty="0"/>
        </a:p>
      </dgm:t>
    </dgm:pt>
    <dgm:pt modelId="{28E2F91A-D488-44DE-91D8-D55B7AD60A31}" type="parTrans" cxnId="{A2CD3214-45E0-4A12-B81D-A4A54EA8972B}">
      <dgm:prSet/>
      <dgm:spPr/>
      <dgm:t>
        <a:bodyPr/>
        <a:lstStyle/>
        <a:p>
          <a:endParaRPr lang="es-CL"/>
        </a:p>
      </dgm:t>
    </dgm:pt>
    <dgm:pt modelId="{EF743218-1DC4-4955-BC0F-B65742687392}" type="sibTrans" cxnId="{A2CD3214-45E0-4A12-B81D-A4A54EA8972B}">
      <dgm:prSet/>
      <dgm:spPr/>
      <dgm:t>
        <a:bodyPr/>
        <a:lstStyle/>
        <a:p>
          <a:endParaRPr lang="es-CL"/>
        </a:p>
      </dgm:t>
    </dgm:pt>
    <dgm:pt modelId="{AA345F06-39DC-4D7B-8812-8633177C97A5}">
      <dgm:prSet custT="1"/>
      <dgm:spPr>
        <a:solidFill>
          <a:schemeClr val="tx2"/>
        </a:solidFill>
      </dgm:spPr>
      <dgm:t>
        <a:bodyPr/>
        <a:lstStyle/>
        <a:p>
          <a:endParaRPr lang="es-CL" sz="1400" dirty="0"/>
        </a:p>
      </dgm:t>
    </dgm:pt>
    <dgm:pt modelId="{25E33DAD-135E-4A4D-96DA-4AD4252D35AC}" type="parTrans" cxnId="{ECBA1F3C-A4C0-4515-8EE8-F27E3466129F}">
      <dgm:prSet/>
      <dgm:spPr/>
      <dgm:t>
        <a:bodyPr/>
        <a:lstStyle/>
        <a:p>
          <a:endParaRPr lang="es-CL"/>
        </a:p>
      </dgm:t>
    </dgm:pt>
    <dgm:pt modelId="{C85C8816-4831-4B7E-862F-9A8422B6974E}" type="sibTrans" cxnId="{ECBA1F3C-A4C0-4515-8EE8-F27E3466129F}">
      <dgm:prSet/>
      <dgm:spPr/>
      <dgm:t>
        <a:bodyPr/>
        <a:lstStyle/>
        <a:p>
          <a:endParaRPr lang="es-CL"/>
        </a:p>
      </dgm:t>
    </dgm:pt>
    <dgm:pt modelId="{DDD71291-C686-468E-982F-F9B5DDA35F3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2400" b="1" dirty="0">
              <a:solidFill>
                <a:srgbClr val="C00000"/>
              </a:solidFill>
            </a:rPr>
            <a:t>Responsable</a:t>
          </a:r>
          <a:endParaRPr lang="es-CL" sz="2700" b="1" dirty="0">
            <a:solidFill>
              <a:srgbClr val="C00000"/>
            </a:solidFill>
          </a:endParaRPr>
        </a:p>
      </dgm:t>
    </dgm:pt>
    <dgm:pt modelId="{1A675E5C-C4A0-45F5-B34B-37F6A05C2D19}" type="parTrans" cxnId="{2CE3C090-8B44-4CEB-A185-FADD1875A5E8}">
      <dgm:prSet/>
      <dgm:spPr/>
      <dgm:t>
        <a:bodyPr/>
        <a:lstStyle/>
        <a:p>
          <a:endParaRPr lang="es-CL"/>
        </a:p>
      </dgm:t>
    </dgm:pt>
    <dgm:pt modelId="{964471A7-4A38-4FD4-B9CF-25F0D9397CB4}" type="sibTrans" cxnId="{2CE3C090-8B44-4CEB-A185-FADD1875A5E8}">
      <dgm:prSet/>
      <dgm:spPr/>
      <dgm:t>
        <a:bodyPr/>
        <a:lstStyle/>
        <a:p>
          <a:endParaRPr lang="es-CL"/>
        </a:p>
      </dgm:t>
    </dgm:pt>
    <dgm:pt modelId="{5E825140-016B-4EDB-BF9E-5D3E008B6214}">
      <dgm:prSet/>
      <dgm:spPr>
        <a:solidFill>
          <a:schemeClr val="tx2"/>
        </a:solidFill>
      </dgm:spPr>
      <dgm:t>
        <a:bodyPr/>
        <a:lstStyle/>
        <a:p>
          <a:r>
            <a:rPr lang="es-ES" dirty="0"/>
            <a:t>Comité Académico</a:t>
          </a:r>
          <a:endParaRPr lang="es-CL" dirty="0"/>
        </a:p>
      </dgm:t>
    </dgm:pt>
    <dgm:pt modelId="{C5D4E82F-38AA-48C9-8579-BD5532996C1D}" type="parTrans" cxnId="{A1386387-4245-4FC0-8A74-C2B4859067B0}">
      <dgm:prSet/>
      <dgm:spPr/>
      <dgm:t>
        <a:bodyPr/>
        <a:lstStyle/>
        <a:p>
          <a:endParaRPr lang="es-CL"/>
        </a:p>
      </dgm:t>
    </dgm:pt>
    <dgm:pt modelId="{8923C76C-B1A1-4B3E-BD9A-BDC75B67A389}" type="sibTrans" cxnId="{A1386387-4245-4FC0-8A74-C2B4859067B0}">
      <dgm:prSet/>
      <dgm:spPr/>
      <dgm:t>
        <a:bodyPr/>
        <a:lstStyle/>
        <a:p>
          <a:endParaRPr lang="es-CL"/>
        </a:p>
      </dgm:t>
    </dgm:pt>
    <dgm:pt modelId="{8CE1684A-303A-4C22-B8CC-9093FED16CB4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BC8CE702-6FBA-4250-A17D-24256F8676DA}" type="parTrans" cxnId="{2E8A5F12-8C0E-47C9-9023-5B464A1DD5EF}">
      <dgm:prSet/>
      <dgm:spPr/>
      <dgm:t>
        <a:bodyPr/>
        <a:lstStyle/>
        <a:p>
          <a:endParaRPr lang="es-CL"/>
        </a:p>
      </dgm:t>
    </dgm:pt>
    <dgm:pt modelId="{166D9FD5-C0F5-4FCE-B370-504999B74C06}" type="sibTrans" cxnId="{2E8A5F12-8C0E-47C9-9023-5B464A1DD5EF}">
      <dgm:prSet/>
      <dgm:spPr/>
      <dgm:t>
        <a:bodyPr/>
        <a:lstStyle/>
        <a:p>
          <a:endParaRPr lang="es-CL"/>
        </a:p>
      </dgm:t>
    </dgm:pt>
    <dgm:pt modelId="{82298DD1-7A98-4F2B-A41F-8D84A0D744FA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45DFCB47-413E-45B0-A27B-F8160163D2DB}" type="parTrans" cxnId="{393D6119-9F8F-4A74-92C2-FC2C5D0FB672}">
      <dgm:prSet/>
      <dgm:spPr/>
      <dgm:t>
        <a:bodyPr/>
        <a:lstStyle/>
        <a:p>
          <a:endParaRPr lang="es-CL"/>
        </a:p>
      </dgm:t>
    </dgm:pt>
    <dgm:pt modelId="{C29623CA-738C-4367-BEF2-AB5F18866021}" type="sibTrans" cxnId="{393D6119-9F8F-4A74-92C2-FC2C5D0FB672}">
      <dgm:prSet/>
      <dgm:spPr/>
      <dgm:t>
        <a:bodyPr/>
        <a:lstStyle/>
        <a:p>
          <a:endParaRPr lang="es-CL"/>
        </a:p>
      </dgm:t>
    </dgm:pt>
    <dgm:pt modelId="{FE58DF1C-85D1-4F2F-8542-B79466719762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941F2423-C362-4EAA-860A-A1E3772A0932}" type="parTrans" cxnId="{06E9190B-9469-40E7-B919-4ECA07BE6E80}">
      <dgm:prSet/>
      <dgm:spPr/>
      <dgm:t>
        <a:bodyPr/>
        <a:lstStyle/>
        <a:p>
          <a:endParaRPr lang="es-CL"/>
        </a:p>
      </dgm:t>
    </dgm:pt>
    <dgm:pt modelId="{7BBA8541-47A4-441F-B352-5019DC0DF12D}" type="sibTrans" cxnId="{06E9190B-9469-40E7-B919-4ECA07BE6E80}">
      <dgm:prSet/>
      <dgm:spPr/>
      <dgm:t>
        <a:bodyPr/>
        <a:lstStyle/>
        <a:p>
          <a:endParaRPr lang="es-CL"/>
        </a:p>
      </dgm:t>
    </dgm:pt>
    <dgm:pt modelId="{C170F1FC-616E-4D4F-A5FE-5C00FE71F4FC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295979A6-9F84-4492-81B1-66638BD8E01F}" type="parTrans" cxnId="{DDC441C2-73CF-40DC-9C8F-4D2141F42C6A}">
      <dgm:prSet/>
      <dgm:spPr/>
      <dgm:t>
        <a:bodyPr/>
        <a:lstStyle/>
        <a:p>
          <a:endParaRPr lang="es-CL"/>
        </a:p>
      </dgm:t>
    </dgm:pt>
    <dgm:pt modelId="{99548DB8-E4E5-4662-A9AA-8D2EF8CF2AB7}" type="sibTrans" cxnId="{DDC441C2-73CF-40DC-9C8F-4D2141F42C6A}">
      <dgm:prSet/>
      <dgm:spPr/>
      <dgm:t>
        <a:bodyPr/>
        <a:lstStyle/>
        <a:p>
          <a:endParaRPr lang="es-CL"/>
        </a:p>
      </dgm:t>
    </dgm:pt>
    <dgm:pt modelId="{23BA9A3D-27B6-4E7E-86F3-FFDB87F2F3B8}">
      <dgm:prSet/>
      <dgm:spPr/>
      <dgm:t>
        <a:bodyPr/>
        <a:lstStyle/>
        <a:p>
          <a:endParaRPr lang="es-CL"/>
        </a:p>
      </dgm:t>
    </dgm:pt>
    <dgm:pt modelId="{22DF2500-E4EC-48C7-BC93-CF1B78878539}" type="parTrans" cxnId="{89085EDA-1597-4AD5-BEC0-D8F0C1D5B51A}">
      <dgm:prSet/>
      <dgm:spPr/>
      <dgm:t>
        <a:bodyPr/>
        <a:lstStyle/>
        <a:p>
          <a:endParaRPr lang="es-CL"/>
        </a:p>
      </dgm:t>
    </dgm:pt>
    <dgm:pt modelId="{66E15EF3-6B11-4FA2-A3F5-F2F026B157E4}" type="sibTrans" cxnId="{89085EDA-1597-4AD5-BEC0-D8F0C1D5B51A}">
      <dgm:prSet/>
      <dgm:spPr/>
      <dgm:t>
        <a:bodyPr/>
        <a:lstStyle/>
        <a:p>
          <a:endParaRPr lang="es-CL"/>
        </a:p>
      </dgm:t>
    </dgm:pt>
    <dgm:pt modelId="{C8D553CF-D873-47CD-9DE6-84047DA89FCD}">
      <dgm:prSet/>
      <dgm:spPr/>
      <dgm:t>
        <a:bodyPr/>
        <a:lstStyle/>
        <a:p>
          <a:endParaRPr lang="es-CL"/>
        </a:p>
      </dgm:t>
    </dgm:pt>
    <dgm:pt modelId="{87F45F5C-FFCE-4BF4-ADD0-B40A5E167AB2}" type="parTrans" cxnId="{BB0F7231-999C-4282-8235-6329AD359DB3}">
      <dgm:prSet/>
      <dgm:spPr/>
      <dgm:t>
        <a:bodyPr/>
        <a:lstStyle/>
        <a:p>
          <a:endParaRPr lang="es-CL"/>
        </a:p>
      </dgm:t>
    </dgm:pt>
    <dgm:pt modelId="{4475F702-E0DB-4202-9625-DABB24CBD8A9}" type="sibTrans" cxnId="{BB0F7231-999C-4282-8235-6329AD359DB3}">
      <dgm:prSet/>
      <dgm:spPr/>
      <dgm:t>
        <a:bodyPr/>
        <a:lstStyle/>
        <a:p>
          <a:endParaRPr lang="es-CL"/>
        </a:p>
      </dgm:t>
    </dgm:pt>
    <dgm:pt modelId="{3F65A162-2209-4736-8A8D-4F883BF33FCC}">
      <dgm:prSet/>
      <dgm:spPr/>
      <dgm:t>
        <a:bodyPr/>
        <a:lstStyle/>
        <a:p>
          <a:endParaRPr lang="es-CL"/>
        </a:p>
      </dgm:t>
    </dgm:pt>
    <dgm:pt modelId="{42702205-ADC9-4583-9866-F1BD8F06B9BE}" type="parTrans" cxnId="{BE11055F-F094-4E99-9E1D-8927EA2A4A04}">
      <dgm:prSet/>
      <dgm:spPr/>
      <dgm:t>
        <a:bodyPr/>
        <a:lstStyle/>
        <a:p>
          <a:endParaRPr lang="es-CL"/>
        </a:p>
      </dgm:t>
    </dgm:pt>
    <dgm:pt modelId="{7CE34CF1-D850-4321-AFC1-A9453BD3B9F3}" type="sibTrans" cxnId="{BE11055F-F094-4E99-9E1D-8927EA2A4A04}">
      <dgm:prSet/>
      <dgm:spPr/>
      <dgm:t>
        <a:bodyPr/>
        <a:lstStyle/>
        <a:p>
          <a:endParaRPr lang="es-CL"/>
        </a:p>
      </dgm:t>
    </dgm:pt>
    <dgm:pt modelId="{D171D928-9EA3-4679-95A3-E165F6C04B0F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4164DC4E-8BCA-466F-BC6A-CBDC9A1411B8}" type="parTrans" cxnId="{CCF83B22-C8B0-4566-861A-6DD8290D52F3}">
      <dgm:prSet/>
      <dgm:spPr/>
      <dgm:t>
        <a:bodyPr/>
        <a:lstStyle/>
        <a:p>
          <a:endParaRPr lang="es-CL"/>
        </a:p>
      </dgm:t>
    </dgm:pt>
    <dgm:pt modelId="{BD6076E2-E2C8-4176-AFF4-589A783C266D}" type="sibTrans" cxnId="{CCF83B22-C8B0-4566-861A-6DD8290D52F3}">
      <dgm:prSet/>
      <dgm:spPr/>
      <dgm:t>
        <a:bodyPr/>
        <a:lstStyle/>
        <a:p>
          <a:endParaRPr lang="es-CL"/>
        </a:p>
      </dgm:t>
    </dgm:pt>
    <dgm:pt modelId="{C7B10930-303F-492A-AA08-AA686AF9D3D0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01848E37-491F-4AA3-9B6F-D912E94846E8}" type="parTrans" cxnId="{463DB889-C9A8-4E45-9763-E9185C93A111}">
      <dgm:prSet/>
      <dgm:spPr/>
      <dgm:t>
        <a:bodyPr/>
        <a:lstStyle/>
        <a:p>
          <a:endParaRPr lang="es-CL"/>
        </a:p>
      </dgm:t>
    </dgm:pt>
    <dgm:pt modelId="{4E2DAD71-AE4D-4AA3-95A6-E8056A4E0770}" type="sibTrans" cxnId="{463DB889-C9A8-4E45-9763-E9185C93A111}">
      <dgm:prSet/>
      <dgm:spPr/>
      <dgm:t>
        <a:bodyPr/>
        <a:lstStyle/>
        <a:p>
          <a:endParaRPr lang="es-CL"/>
        </a:p>
      </dgm:t>
    </dgm:pt>
    <dgm:pt modelId="{A2401278-A256-45C8-BF76-FA2970422DAD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84C25129-FB66-419B-99A2-AB51A5B757D8}" type="parTrans" cxnId="{0C213B21-5519-4D64-A1F0-E461A188F0BA}">
      <dgm:prSet/>
      <dgm:spPr/>
      <dgm:t>
        <a:bodyPr/>
        <a:lstStyle/>
        <a:p>
          <a:endParaRPr lang="es-CL"/>
        </a:p>
      </dgm:t>
    </dgm:pt>
    <dgm:pt modelId="{9DE052FF-123B-4EE1-B397-6D12A4EF3666}" type="sibTrans" cxnId="{0C213B21-5519-4D64-A1F0-E461A188F0BA}">
      <dgm:prSet/>
      <dgm:spPr/>
      <dgm:t>
        <a:bodyPr/>
        <a:lstStyle/>
        <a:p>
          <a:endParaRPr lang="es-CL"/>
        </a:p>
      </dgm:t>
    </dgm:pt>
    <dgm:pt modelId="{0C3A4DFB-E367-41D1-9202-54B18D277806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740465CE-9746-4EAD-BAEA-AF046525A634}" type="parTrans" cxnId="{5C20A070-BCF4-4CBF-9808-7E3BEBCB504F}">
      <dgm:prSet/>
      <dgm:spPr/>
      <dgm:t>
        <a:bodyPr/>
        <a:lstStyle/>
        <a:p>
          <a:endParaRPr lang="es-CL"/>
        </a:p>
      </dgm:t>
    </dgm:pt>
    <dgm:pt modelId="{1AD75D1D-F5CB-43FF-B811-A10EDABAD267}" type="sibTrans" cxnId="{5C20A070-BCF4-4CBF-9808-7E3BEBCB504F}">
      <dgm:prSet/>
      <dgm:spPr/>
      <dgm:t>
        <a:bodyPr/>
        <a:lstStyle/>
        <a:p>
          <a:endParaRPr lang="es-CL"/>
        </a:p>
      </dgm:t>
    </dgm:pt>
    <dgm:pt modelId="{CD6C9B04-4AC8-492A-9E99-AB4322A5138D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5FE04794-D88C-49D7-83D7-34728C31CDDE}" type="parTrans" cxnId="{751DFA33-3AF2-43B8-ACD2-E7242E59FC9D}">
      <dgm:prSet/>
      <dgm:spPr/>
      <dgm:t>
        <a:bodyPr/>
        <a:lstStyle/>
        <a:p>
          <a:endParaRPr lang="es-CL"/>
        </a:p>
      </dgm:t>
    </dgm:pt>
    <dgm:pt modelId="{A7D8807C-7297-40D0-9754-A303CEFB0E84}" type="sibTrans" cxnId="{751DFA33-3AF2-43B8-ACD2-E7242E59FC9D}">
      <dgm:prSet/>
      <dgm:spPr/>
      <dgm:t>
        <a:bodyPr/>
        <a:lstStyle/>
        <a:p>
          <a:endParaRPr lang="es-CL"/>
        </a:p>
      </dgm:t>
    </dgm:pt>
    <dgm:pt modelId="{464A3F54-EAAE-4909-A5B1-64DEC5609C51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02180E10-F23F-4DC6-B283-7F895009EE1D}" type="parTrans" cxnId="{B76B6E9E-99F6-46D0-9A69-0A6FDC682527}">
      <dgm:prSet/>
      <dgm:spPr/>
      <dgm:t>
        <a:bodyPr/>
        <a:lstStyle/>
        <a:p>
          <a:endParaRPr lang="es-CL"/>
        </a:p>
      </dgm:t>
    </dgm:pt>
    <dgm:pt modelId="{F5C5451E-79BB-4670-94C5-4A7817499929}" type="sibTrans" cxnId="{B76B6E9E-99F6-46D0-9A69-0A6FDC682527}">
      <dgm:prSet/>
      <dgm:spPr/>
      <dgm:t>
        <a:bodyPr/>
        <a:lstStyle/>
        <a:p>
          <a:endParaRPr lang="es-CL"/>
        </a:p>
      </dgm:t>
    </dgm:pt>
    <dgm:pt modelId="{2D619BA9-6635-44E4-95AE-6327CABEE606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9FBC2E74-BCFF-4C22-99BE-36F34CDB470D}" type="parTrans" cxnId="{420CEF79-0158-418D-96C0-8BA52A948604}">
      <dgm:prSet/>
      <dgm:spPr/>
      <dgm:t>
        <a:bodyPr/>
        <a:lstStyle/>
        <a:p>
          <a:endParaRPr lang="es-CL"/>
        </a:p>
      </dgm:t>
    </dgm:pt>
    <dgm:pt modelId="{201BB7E8-F70B-4921-849F-C68CFF79AA55}" type="sibTrans" cxnId="{420CEF79-0158-418D-96C0-8BA52A948604}">
      <dgm:prSet/>
      <dgm:spPr/>
      <dgm:t>
        <a:bodyPr/>
        <a:lstStyle/>
        <a:p>
          <a:endParaRPr lang="es-CL"/>
        </a:p>
      </dgm:t>
    </dgm:pt>
    <dgm:pt modelId="{079841A6-18F0-4445-BEB9-68B80ACA9F6B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D2C5F707-9055-43FB-A6FE-F64AE515816B}" type="parTrans" cxnId="{6938240E-503B-49BC-8494-2D1A70DDD493}">
      <dgm:prSet/>
      <dgm:spPr/>
      <dgm:t>
        <a:bodyPr/>
        <a:lstStyle/>
        <a:p>
          <a:endParaRPr lang="es-CL"/>
        </a:p>
      </dgm:t>
    </dgm:pt>
    <dgm:pt modelId="{6FD1E938-239F-42A2-86FF-8AF5731CC98E}" type="sibTrans" cxnId="{6938240E-503B-49BC-8494-2D1A70DDD493}">
      <dgm:prSet/>
      <dgm:spPr/>
      <dgm:t>
        <a:bodyPr/>
        <a:lstStyle/>
        <a:p>
          <a:endParaRPr lang="es-CL"/>
        </a:p>
      </dgm:t>
    </dgm:pt>
    <dgm:pt modelId="{D0B20310-11D5-45C2-8AAE-6E97AC865B39}">
      <dgm:prSet/>
      <dgm:spPr>
        <a:solidFill>
          <a:schemeClr val="tx2"/>
        </a:solidFill>
      </dgm:spPr>
      <dgm:t>
        <a:bodyPr/>
        <a:lstStyle/>
        <a:p>
          <a:endParaRPr lang="es-CL"/>
        </a:p>
      </dgm:t>
    </dgm:pt>
    <dgm:pt modelId="{205872DF-A47A-41BF-9A9A-59BE34987941}" type="parTrans" cxnId="{DAA50505-7CC9-4D12-B367-2832858EB340}">
      <dgm:prSet/>
      <dgm:spPr/>
      <dgm:t>
        <a:bodyPr/>
        <a:lstStyle/>
        <a:p>
          <a:endParaRPr lang="es-CL"/>
        </a:p>
      </dgm:t>
    </dgm:pt>
    <dgm:pt modelId="{B652F126-69C2-4AC2-9F60-B505F92F929C}" type="sibTrans" cxnId="{DAA50505-7CC9-4D12-B367-2832858EB340}">
      <dgm:prSet/>
      <dgm:spPr/>
      <dgm:t>
        <a:bodyPr/>
        <a:lstStyle/>
        <a:p>
          <a:endParaRPr lang="es-CL"/>
        </a:p>
      </dgm:t>
    </dgm:pt>
    <dgm:pt modelId="{C3FAAE6D-E354-4F5C-9F9C-71E5C52C21BB}" type="pres">
      <dgm:prSet presAssocID="{5D4252A3-89C6-47C1-BAFD-9A7892A90555}" presName="theList" presStyleCnt="0">
        <dgm:presLayoutVars>
          <dgm:dir/>
          <dgm:animLvl val="lvl"/>
          <dgm:resizeHandles val="exact"/>
        </dgm:presLayoutVars>
      </dgm:prSet>
      <dgm:spPr/>
    </dgm:pt>
    <dgm:pt modelId="{30AEF2C7-446F-4F6D-B1C5-048763B8A8BC}" type="pres">
      <dgm:prSet presAssocID="{B97CA594-51B6-4806-B1E3-EF85E3B5FF57}" presName="compNode" presStyleCnt="0"/>
      <dgm:spPr/>
    </dgm:pt>
    <dgm:pt modelId="{E4023E97-D25F-425A-93D6-9D5709E53A7C}" type="pres">
      <dgm:prSet presAssocID="{B97CA594-51B6-4806-B1E3-EF85E3B5FF57}" presName="aNode" presStyleLbl="bgShp" presStyleIdx="0" presStyleCnt="5"/>
      <dgm:spPr/>
    </dgm:pt>
    <dgm:pt modelId="{9DA64FD8-91B1-42CD-91EB-D0124E343056}" type="pres">
      <dgm:prSet presAssocID="{B97CA594-51B6-4806-B1E3-EF85E3B5FF57}" presName="textNode" presStyleLbl="bgShp" presStyleIdx="0" presStyleCnt="5"/>
      <dgm:spPr/>
    </dgm:pt>
    <dgm:pt modelId="{8AD4CF91-D21F-4A7B-BAD1-4BDDAF159BD1}" type="pres">
      <dgm:prSet presAssocID="{B97CA594-51B6-4806-B1E3-EF85E3B5FF57}" presName="compChildNode" presStyleCnt="0"/>
      <dgm:spPr/>
    </dgm:pt>
    <dgm:pt modelId="{1C9DFD51-4AD4-4E49-8C5E-5F618A8237DB}" type="pres">
      <dgm:prSet presAssocID="{B97CA594-51B6-4806-B1E3-EF85E3B5FF57}" presName="theInnerList" presStyleCnt="0"/>
      <dgm:spPr/>
    </dgm:pt>
    <dgm:pt modelId="{B3918BCA-DA77-4063-A232-EAE292B5ECEA}" type="pres">
      <dgm:prSet presAssocID="{1DB9EE40-E7C7-44CB-8170-E9A934D3D9E5}" presName="childNode" presStyleLbl="node1" presStyleIdx="0" presStyleCnt="27">
        <dgm:presLayoutVars>
          <dgm:bulletEnabled val="1"/>
        </dgm:presLayoutVars>
      </dgm:prSet>
      <dgm:spPr/>
    </dgm:pt>
    <dgm:pt modelId="{AE1478DB-39FD-48DD-8FD9-A79A076740D6}" type="pres">
      <dgm:prSet presAssocID="{1DB9EE40-E7C7-44CB-8170-E9A934D3D9E5}" presName="aSpace2" presStyleCnt="0"/>
      <dgm:spPr/>
    </dgm:pt>
    <dgm:pt modelId="{58BD9A86-07DB-41EB-9526-CD4FF52574FE}" type="pres">
      <dgm:prSet presAssocID="{F381771C-3894-458B-BA89-C7F613570872}" presName="childNode" presStyleLbl="node1" presStyleIdx="1" presStyleCnt="27">
        <dgm:presLayoutVars>
          <dgm:bulletEnabled val="1"/>
        </dgm:presLayoutVars>
      </dgm:prSet>
      <dgm:spPr/>
    </dgm:pt>
    <dgm:pt modelId="{E9B0FAD6-442A-456B-A06A-4D5530919A96}" type="pres">
      <dgm:prSet presAssocID="{F381771C-3894-458B-BA89-C7F613570872}" presName="aSpace2" presStyleCnt="0"/>
      <dgm:spPr/>
    </dgm:pt>
    <dgm:pt modelId="{E172C506-9856-420C-ABFF-8CC8ADB69C37}" type="pres">
      <dgm:prSet presAssocID="{0B231029-7911-46A2-AC88-F9A242301478}" presName="childNode" presStyleLbl="node1" presStyleIdx="2" presStyleCnt="27">
        <dgm:presLayoutVars>
          <dgm:bulletEnabled val="1"/>
        </dgm:presLayoutVars>
      </dgm:prSet>
      <dgm:spPr/>
    </dgm:pt>
    <dgm:pt modelId="{D9F9F665-0CC2-4B9B-B4E8-E3146C581941}" type="pres">
      <dgm:prSet presAssocID="{B97CA594-51B6-4806-B1E3-EF85E3B5FF57}" presName="aSpace" presStyleCnt="0"/>
      <dgm:spPr/>
    </dgm:pt>
    <dgm:pt modelId="{38A82C92-1175-4ACA-828B-8981771BBB29}" type="pres">
      <dgm:prSet presAssocID="{BFA0F66B-44EE-4889-A05F-30DBB75D5F61}" presName="compNode" presStyleCnt="0"/>
      <dgm:spPr/>
    </dgm:pt>
    <dgm:pt modelId="{ACE940B8-5194-4611-B8D2-C97C2F50CCA2}" type="pres">
      <dgm:prSet presAssocID="{BFA0F66B-44EE-4889-A05F-30DBB75D5F61}" presName="aNode" presStyleLbl="bgShp" presStyleIdx="1" presStyleCnt="5"/>
      <dgm:spPr/>
    </dgm:pt>
    <dgm:pt modelId="{DE7BFEF8-2BC3-493E-AD70-B1742E251540}" type="pres">
      <dgm:prSet presAssocID="{BFA0F66B-44EE-4889-A05F-30DBB75D5F61}" presName="textNode" presStyleLbl="bgShp" presStyleIdx="1" presStyleCnt="5"/>
      <dgm:spPr/>
    </dgm:pt>
    <dgm:pt modelId="{35325D1D-768F-496A-ADB6-7100EA583172}" type="pres">
      <dgm:prSet presAssocID="{BFA0F66B-44EE-4889-A05F-30DBB75D5F61}" presName="compChildNode" presStyleCnt="0"/>
      <dgm:spPr/>
    </dgm:pt>
    <dgm:pt modelId="{21104EAB-4190-48A1-A77C-9EF9BB358B50}" type="pres">
      <dgm:prSet presAssocID="{BFA0F66B-44EE-4889-A05F-30DBB75D5F61}" presName="theInnerList" presStyleCnt="0"/>
      <dgm:spPr/>
    </dgm:pt>
    <dgm:pt modelId="{F790118C-AFB4-4D7A-8B04-D2D2A43C669A}" type="pres">
      <dgm:prSet presAssocID="{58F994C6-5CF1-4BFB-8C3D-B5622F9E2282}" presName="childNode" presStyleLbl="node1" presStyleIdx="3" presStyleCnt="27">
        <dgm:presLayoutVars>
          <dgm:bulletEnabled val="1"/>
        </dgm:presLayoutVars>
      </dgm:prSet>
      <dgm:spPr/>
    </dgm:pt>
    <dgm:pt modelId="{FED1C929-23A3-4817-AC4F-0B8A83754C52}" type="pres">
      <dgm:prSet presAssocID="{58F994C6-5CF1-4BFB-8C3D-B5622F9E2282}" presName="aSpace2" presStyleCnt="0"/>
      <dgm:spPr/>
    </dgm:pt>
    <dgm:pt modelId="{57F71B03-C0EC-41E5-81C1-32ABECCBE26E}" type="pres">
      <dgm:prSet presAssocID="{227C8A9E-1B00-46AF-858B-F1B0A3703D02}" presName="childNode" presStyleLbl="node1" presStyleIdx="4" presStyleCnt="27">
        <dgm:presLayoutVars>
          <dgm:bulletEnabled val="1"/>
        </dgm:presLayoutVars>
      </dgm:prSet>
      <dgm:spPr/>
    </dgm:pt>
    <dgm:pt modelId="{AF447EA5-E752-4931-91E6-6FAFE30CE282}" type="pres">
      <dgm:prSet presAssocID="{227C8A9E-1B00-46AF-858B-F1B0A3703D02}" presName="aSpace2" presStyleCnt="0"/>
      <dgm:spPr/>
    </dgm:pt>
    <dgm:pt modelId="{9E561042-7861-475B-A022-AC3542BDCF16}" type="pres">
      <dgm:prSet presAssocID="{409FBB55-2EC8-496C-BCE8-0456B4E75924}" presName="childNode" presStyleLbl="node1" presStyleIdx="5" presStyleCnt="27">
        <dgm:presLayoutVars>
          <dgm:bulletEnabled val="1"/>
        </dgm:presLayoutVars>
      </dgm:prSet>
      <dgm:spPr/>
    </dgm:pt>
    <dgm:pt modelId="{6F2A9F09-0218-404A-80D3-D83D685C6A60}" type="pres">
      <dgm:prSet presAssocID="{BFA0F66B-44EE-4889-A05F-30DBB75D5F61}" presName="aSpace" presStyleCnt="0"/>
      <dgm:spPr/>
    </dgm:pt>
    <dgm:pt modelId="{EF77B5A4-D379-4266-AFED-79219711FE99}" type="pres">
      <dgm:prSet presAssocID="{1E3B4711-A877-40DE-90F8-56BD1E4E1C0F}" presName="compNode" presStyleCnt="0"/>
      <dgm:spPr/>
    </dgm:pt>
    <dgm:pt modelId="{76EFBC34-A56C-4CC7-A59B-FC6532017046}" type="pres">
      <dgm:prSet presAssocID="{1E3B4711-A877-40DE-90F8-56BD1E4E1C0F}" presName="aNode" presStyleLbl="bgShp" presStyleIdx="2" presStyleCnt="5"/>
      <dgm:spPr/>
    </dgm:pt>
    <dgm:pt modelId="{DE0B2206-7A9D-4A02-8DEA-46613E970486}" type="pres">
      <dgm:prSet presAssocID="{1E3B4711-A877-40DE-90F8-56BD1E4E1C0F}" presName="textNode" presStyleLbl="bgShp" presStyleIdx="2" presStyleCnt="5"/>
      <dgm:spPr/>
    </dgm:pt>
    <dgm:pt modelId="{47104806-1B37-4F96-933C-3AF97013775B}" type="pres">
      <dgm:prSet presAssocID="{1E3B4711-A877-40DE-90F8-56BD1E4E1C0F}" presName="compChildNode" presStyleCnt="0"/>
      <dgm:spPr/>
    </dgm:pt>
    <dgm:pt modelId="{F8BB377A-EF01-4CC8-A3EE-A7BBFFE93AA0}" type="pres">
      <dgm:prSet presAssocID="{1E3B4711-A877-40DE-90F8-56BD1E4E1C0F}" presName="theInnerList" presStyleCnt="0"/>
      <dgm:spPr/>
    </dgm:pt>
    <dgm:pt modelId="{AE98FA42-F140-4E80-B9E0-6ED7045274A1}" type="pres">
      <dgm:prSet presAssocID="{6796A57E-501D-4348-8FD9-3A8DFD826919}" presName="childNode" presStyleLbl="node1" presStyleIdx="6" presStyleCnt="27">
        <dgm:presLayoutVars>
          <dgm:bulletEnabled val="1"/>
        </dgm:presLayoutVars>
      </dgm:prSet>
      <dgm:spPr/>
    </dgm:pt>
    <dgm:pt modelId="{4840BBAF-2F5D-42AF-935F-25DA6A526143}" type="pres">
      <dgm:prSet presAssocID="{6796A57E-501D-4348-8FD9-3A8DFD826919}" presName="aSpace2" presStyleCnt="0"/>
      <dgm:spPr/>
    </dgm:pt>
    <dgm:pt modelId="{D6FFBF88-C6CF-46C8-A763-94ECDE904B4B}" type="pres">
      <dgm:prSet presAssocID="{E3EB59A1-E8CD-4332-8132-5E4897D32D98}" presName="childNode" presStyleLbl="node1" presStyleIdx="7" presStyleCnt="27" custLinFactNeighborX="660" custLinFactNeighborY="-24112">
        <dgm:presLayoutVars>
          <dgm:bulletEnabled val="1"/>
        </dgm:presLayoutVars>
      </dgm:prSet>
      <dgm:spPr/>
    </dgm:pt>
    <dgm:pt modelId="{1B0713AF-0097-40B1-8952-581A2FDB752B}" type="pres">
      <dgm:prSet presAssocID="{E3EB59A1-E8CD-4332-8132-5E4897D32D98}" presName="aSpace2" presStyleCnt="0"/>
      <dgm:spPr/>
    </dgm:pt>
    <dgm:pt modelId="{E39DEF49-B976-4E08-A50A-7FB9778F2F5F}" type="pres">
      <dgm:prSet presAssocID="{EC4BE462-A1B1-499D-BA04-0066068033CA}" presName="childNode" presStyleLbl="node1" presStyleIdx="8" presStyleCnt="27">
        <dgm:presLayoutVars>
          <dgm:bulletEnabled val="1"/>
        </dgm:presLayoutVars>
      </dgm:prSet>
      <dgm:spPr/>
    </dgm:pt>
    <dgm:pt modelId="{6B15E0F1-7CE0-4ACB-A9F9-FA3726591B50}" type="pres">
      <dgm:prSet presAssocID="{1E3B4711-A877-40DE-90F8-56BD1E4E1C0F}" presName="aSpace" presStyleCnt="0"/>
      <dgm:spPr/>
    </dgm:pt>
    <dgm:pt modelId="{F4A0F033-AFFB-4207-93AB-1C781557AF24}" type="pres">
      <dgm:prSet presAssocID="{EDE537D2-2EFE-4904-8FEF-B44AAA6BF209}" presName="compNode" presStyleCnt="0"/>
      <dgm:spPr/>
    </dgm:pt>
    <dgm:pt modelId="{57882018-4D95-4D59-9100-9590AFB9C724}" type="pres">
      <dgm:prSet presAssocID="{EDE537D2-2EFE-4904-8FEF-B44AAA6BF209}" presName="aNode" presStyleLbl="bgShp" presStyleIdx="3" presStyleCnt="5"/>
      <dgm:spPr/>
    </dgm:pt>
    <dgm:pt modelId="{6A7DAC85-9499-4047-9B48-3E7D1237CEC3}" type="pres">
      <dgm:prSet presAssocID="{EDE537D2-2EFE-4904-8FEF-B44AAA6BF209}" presName="textNode" presStyleLbl="bgShp" presStyleIdx="3" presStyleCnt="5"/>
      <dgm:spPr/>
    </dgm:pt>
    <dgm:pt modelId="{663C35EA-8E9B-4828-9F4A-FAA9B49E4266}" type="pres">
      <dgm:prSet presAssocID="{EDE537D2-2EFE-4904-8FEF-B44AAA6BF209}" presName="compChildNode" presStyleCnt="0"/>
      <dgm:spPr/>
    </dgm:pt>
    <dgm:pt modelId="{4CE64044-A763-4277-971C-983837DCE8B9}" type="pres">
      <dgm:prSet presAssocID="{EDE537D2-2EFE-4904-8FEF-B44AAA6BF209}" presName="theInnerList" presStyleCnt="0"/>
      <dgm:spPr/>
    </dgm:pt>
    <dgm:pt modelId="{BB11D97D-76F4-4F02-9FD7-1846303E0B23}" type="pres">
      <dgm:prSet presAssocID="{BCBE26E3-EF9E-46A0-A3A7-FC07DF20DFA9}" presName="childNode" presStyleLbl="node1" presStyleIdx="9" presStyleCnt="27">
        <dgm:presLayoutVars>
          <dgm:bulletEnabled val="1"/>
        </dgm:presLayoutVars>
      </dgm:prSet>
      <dgm:spPr/>
    </dgm:pt>
    <dgm:pt modelId="{A352AA57-1B43-40FE-B4BC-CEA92CDE58AD}" type="pres">
      <dgm:prSet presAssocID="{BCBE26E3-EF9E-46A0-A3A7-FC07DF20DFA9}" presName="aSpace2" presStyleCnt="0"/>
      <dgm:spPr/>
    </dgm:pt>
    <dgm:pt modelId="{80C07F3C-D0D5-4456-9F7B-70A71B4B43BC}" type="pres">
      <dgm:prSet presAssocID="{C62EA716-CA7B-43A9-A0CC-2C442C32ED31}" presName="childNode" presStyleLbl="node1" presStyleIdx="10" presStyleCnt="27">
        <dgm:presLayoutVars>
          <dgm:bulletEnabled val="1"/>
        </dgm:presLayoutVars>
      </dgm:prSet>
      <dgm:spPr/>
    </dgm:pt>
    <dgm:pt modelId="{CAF1672D-0286-4B2F-BDFF-48E9791582C8}" type="pres">
      <dgm:prSet presAssocID="{C62EA716-CA7B-43A9-A0CC-2C442C32ED31}" presName="aSpace2" presStyleCnt="0"/>
      <dgm:spPr/>
    </dgm:pt>
    <dgm:pt modelId="{4593FD8A-5A97-4057-A732-75D17723D54C}" type="pres">
      <dgm:prSet presAssocID="{65F76F5F-9F8C-467F-B992-547B6BFF6E65}" presName="childNode" presStyleLbl="node1" presStyleIdx="11" presStyleCnt="27">
        <dgm:presLayoutVars>
          <dgm:bulletEnabled val="1"/>
        </dgm:presLayoutVars>
      </dgm:prSet>
      <dgm:spPr/>
    </dgm:pt>
    <dgm:pt modelId="{782D4CFC-57F5-4A7A-AD26-98F15ABFC2AB}" type="pres">
      <dgm:prSet presAssocID="{65F76F5F-9F8C-467F-B992-547B6BFF6E65}" presName="aSpace2" presStyleCnt="0"/>
      <dgm:spPr/>
    </dgm:pt>
    <dgm:pt modelId="{3B1F4074-AC84-4BD5-AF64-39CE75CDF0ED}" type="pres">
      <dgm:prSet presAssocID="{AA345F06-39DC-4D7B-8812-8633177C97A5}" presName="childNode" presStyleLbl="node1" presStyleIdx="12" presStyleCnt="27">
        <dgm:presLayoutVars>
          <dgm:bulletEnabled val="1"/>
        </dgm:presLayoutVars>
      </dgm:prSet>
      <dgm:spPr/>
    </dgm:pt>
    <dgm:pt modelId="{423AF20B-4355-4699-A457-A254492224CF}" type="pres">
      <dgm:prSet presAssocID="{AA345F06-39DC-4D7B-8812-8633177C97A5}" presName="aSpace2" presStyleCnt="0"/>
      <dgm:spPr/>
    </dgm:pt>
    <dgm:pt modelId="{BDC955D6-5F59-4713-AE94-447C9D1C10E9}" type="pres">
      <dgm:prSet presAssocID="{D171D928-9EA3-4679-95A3-E165F6C04B0F}" presName="childNode" presStyleLbl="node1" presStyleIdx="13" presStyleCnt="27">
        <dgm:presLayoutVars>
          <dgm:bulletEnabled val="1"/>
        </dgm:presLayoutVars>
      </dgm:prSet>
      <dgm:spPr/>
    </dgm:pt>
    <dgm:pt modelId="{29291417-EE55-42ED-9FC5-61125B5012E8}" type="pres">
      <dgm:prSet presAssocID="{D171D928-9EA3-4679-95A3-E165F6C04B0F}" presName="aSpace2" presStyleCnt="0"/>
      <dgm:spPr/>
    </dgm:pt>
    <dgm:pt modelId="{67EB453E-2DB0-4C4B-A84C-AFA38EC27FC1}" type="pres">
      <dgm:prSet presAssocID="{C7B10930-303F-492A-AA08-AA686AF9D3D0}" presName="childNode" presStyleLbl="node1" presStyleIdx="14" presStyleCnt="27">
        <dgm:presLayoutVars>
          <dgm:bulletEnabled val="1"/>
        </dgm:presLayoutVars>
      </dgm:prSet>
      <dgm:spPr/>
    </dgm:pt>
    <dgm:pt modelId="{707E4743-8255-4D6A-9DFF-ED5589DA0F69}" type="pres">
      <dgm:prSet presAssocID="{C7B10930-303F-492A-AA08-AA686AF9D3D0}" presName="aSpace2" presStyleCnt="0"/>
      <dgm:spPr/>
    </dgm:pt>
    <dgm:pt modelId="{FD581446-53D2-4D9F-BD8E-AC56265755C2}" type="pres">
      <dgm:prSet presAssocID="{A2401278-A256-45C8-BF76-FA2970422DAD}" presName="childNode" presStyleLbl="node1" presStyleIdx="15" presStyleCnt="27">
        <dgm:presLayoutVars>
          <dgm:bulletEnabled val="1"/>
        </dgm:presLayoutVars>
      </dgm:prSet>
      <dgm:spPr/>
    </dgm:pt>
    <dgm:pt modelId="{CD8009ED-E24C-4299-A72F-9610AD2DFBBB}" type="pres">
      <dgm:prSet presAssocID="{A2401278-A256-45C8-BF76-FA2970422DAD}" presName="aSpace2" presStyleCnt="0"/>
      <dgm:spPr/>
    </dgm:pt>
    <dgm:pt modelId="{3B905EC5-7328-4F08-B932-B87CC743896E}" type="pres">
      <dgm:prSet presAssocID="{0C3A4DFB-E367-41D1-9202-54B18D277806}" presName="childNode" presStyleLbl="node1" presStyleIdx="16" presStyleCnt="27">
        <dgm:presLayoutVars>
          <dgm:bulletEnabled val="1"/>
        </dgm:presLayoutVars>
      </dgm:prSet>
      <dgm:spPr/>
    </dgm:pt>
    <dgm:pt modelId="{78EDA112-924C-4629-B7A1-C747CF172AD7}" type="pres">
      <dgm:prSet presAssocID="{0C3A4DFB-E367-41D1-9202-54B18D277806}" presName="aSpace2" presStyleCnt="0"/>
      <dgm:spPr/>
    </dgm:pt>
    <dgm:pt modelId="{81A91A49-AE65-4348-822B-555AE24AF682}" type="pres">
      <dgm:prSet presAssocID="{CD6C9B04-4AC8-492A-9E99-AB4322A5138D}" presName="childNode" presStyleLbl="node1" presStyleIdx="17" presStyleCnt="27">
        <dgm:presLayoutVars>
          <dgm:bulletEnabled val="1"/>
        </dgm:presLayoutVars>
      </dgm:prSet>
      <dgm:spPr/>
    </dgm:pt>
    <dgm:pt modelId="{885E9CA6-E788-4A7A-9E56-24D519155E86}" type="pres">
      <dgm:prSet presAssocID="{EDE537D2-2EFE-4904-8FEF-B44AAA6BF209}" presName="aSpace" presStyleCnt="0"/>
      <dgm:spPr/>
    </dgm:pt>
    <dgm:pt modelId="{E5AA08DB-C0A1-4715-BC1B-727281635EEA}" type="pres">
      <dgm:prSet presAssocID="{DDD71291-C686-468E-982F-F9B5DDA35F36}" presName="compNode" presStyleCnt="0"/>
      <dgm:spPr/>
    </dgm:pt>
    <dgm:pt modelId="{CD858014-F8CB-4D11-9C80-BE8EA95AF7F2}" type="pres">
      <dgm:prSet presAssocID="{DDD71291-C686-468E-982F-F9B5DDA35F36}" presName="aNode" presStyleLbl="bgShp" presStyleIdx="4" presStyleCnt="5"/>
      <dgm:spPr/>
    </dgm:pt>
    <dgm:pt modelId="{9A37852A-0D2F-4056-8606-A0B9A0F4995A}" type="pres">
      <dgm:prSet presAssocID="{DDD71291-C686-468E-982F-F9B5DDA35F36}" presName="textNode" presStyleLbl="bgShp" presStyleIdx="4" presStyleCnt="5"/>
      <dgm:spPr/>
    </dgm:pt>
    <dgm:pt modelId="{2594AC4C-806B-46A4-9E4C-877403577155}" type="pres">
      <dgm:prSet presAssocID="{DDD71291-C686-468E-982F-F9B5DDA35F36}" presName="compChildNode" presStyleCnt="0"/>
      <dgm:spPr/>
    </dgm:pt>
    <dgm:pt modelId="{D04998B0-0562-40DF-8419-9B11B2634ECB}" type="pres">
      <dgm:prSet presAssocID="{DDD71291-C686-468E-982F-F9B5DDA35F36}" presName="theInnerList" presStyleCnt="0"/>
      <dgm:spPr/>
    </dgm:pt>
    <dgm:pt modelId="{479FA94F-1246-4D04-8A42-6C7BFC4B7F5A}" type="pres">
      <dgm:prSet presAssocID="{5E825140-016B-4EDB-BF9E-5D3E008B6214}" presName="childNode" presStyleLbl="node1" presStyleIdx="18" presStyleCnt="27">
        <dgm:presLayoutVars>
          <dgm:bulletEnabled val="1"/>
        </dgm:presLayoutVars>
      </dgm:prSet>
      <dgm:spPr/>
    </dgm:pt>
    <dgm:pt modelId="{E082B3F1-0897-42F0-A955-88457ED60C46}" type="pres">
      <dgm:prSet presAssocID="{5E825140-016B-4EDB-BF9E-5D3E008B6214}" presName="aSpace2" presStyleCnt="0"/>
      <dgm:spPr/>
    </dgm:pt>
    <dgm:pt modelId="{5AB6A18F-0BAF-4BA9-B04F-1645742513BF}" type="pres">
      <dgm:prSet presAssocID="{8CE1684A-303A-4C22-B8CC-9093FED16CB4}" presName="childNode" presStyleLbl="node1" presStyleIdx="19" presStyleCnt="27">
        <dgm:presLayoutVars>
          <dgm:bulletEnabled val="1"/>
        </dgm:presLayoutVars>
      </dgm:prSet>
      <dgm:spPr/>
    </dgm:pt>
    <dgm:pt modelId="{DEC6BD1B-1A32-4FE1-89AE-208CBE9C248D}" type="pres">
      <dgm:prSet presAssocID="{8CE1684A-303A-4C22-B8CC-9093FED16CB4}" presName="aSpace2" presStyleCnt="0"/>
      <dgm:spPr/>
    </dgm:pt>
    <dgm:pt modelId="{15F3382F-98A0-406D-87AE-AD16254DB437}" type="pres">
      <dgm:prSet presAssocID="{82298DD1-7A98-4F2B-A41F-8D84A0D744FA}" presName="childNode" presStyleLbl="node1" presStyleIdx="20" presStyleCnt="27">
        <dgm:presLayoutVars>
          <dgm:bulletEnabled val="1"/>
        </dgm:presLayoutVars>
      </dgm:prSet>
      <dgm:spPr/>
    </dgm:pt>
    <dgm:pt modelId="{6C320FCF-F01B-48CB-ABD8-88D2BBBF408D}" type="pres">
      <dgm:prSet presAssocID="{82298DD1-7A98-4F2B-A41F-8D84A0D744FA}" presName="aSpace2" presStyleCnt="0"/>
      <dgm:spPr/>
    </dgm:pt>
    <dgm:pt modelId="{049C25A8-CFBC-4E1D-BC9E-EE28FFB3799B}" type="pres">
      <dgm:prSet presAssocID="{FE58DF1C-85D1-4F2F-8542-B79466719762}" presName="childNode" presStyleLbl="node1" presStyleIdx="21" presStyleCnt="27">
        <dgm:presLayoutVars>
          <dgm:bulletEnabled val="1"/>
        </dgm:presLayoutVars>
      </dgm:prSet>
      <dgm:spPr/>
    </dgm:pt>
    <dgm:pt modelId="{120C6458-55E7-477E-9AE5-B74EC52537DE}" type="pres">
      <dgm:prSet presAssocID="{FE58DF1C-85D1-4F2F-8542-B79466719762}" presName="aSpace2" presStyleCnt="0"/>
      <dgm:spPr/>
    </dgm:pt>
    <dgm:pt modelId="{AAA65444-F2AB-4646-9BA0-A332060A6F68}" type="pres">
      <dgm:prSet presAssocID="{C170F1FC-616E-4D4F-A5FE-5C00FE71F4FC}" presName="childNode" presStyleLbl="node1" presStyleIdx="22" presStyleCnt="27">
        <dgm:presLayoutVars>
          <dgm:bulletEnabled val="1"/>
        </dgm:presLayoutVars>
      </dgm:prSet>
      <dgm:spPr/>
    </dgm:pt>
    <dgm:pt modelId="{8C6DE75C-43DD-41E1-851E-1C9289AF8A5B}" type="pres">
      <dgm:prSet presAssocID="{C170F1FC-616E-4D4F-A5FE-5C00FE71F4FC}" presName="aSpace2" presStyleCnt="0"/>
      <dgm:spPr/>
    </dgm:pt>
    <dgm:pt modelId="{F91DECB1-A4AE-4661-83EB-7E23F2193A89}" type="pres">
      <dgm:prSet presAssocID="{464A3F54-EAAE-4909-A5B1-64DEC5609C51}" presName="childNode" presStyleLbl="node1" presStyleIdx="23" presStyleCnt="27">
        <dgm:presLayoutVars>
          <dgm:bulletEnabled val="1"/>
        </dgm:presLayoutVars>
      </dgm:prSet>
      <dgm:spPr/>
    </dgm:pt>
    <dgm:pt modelId="{BCC3D0F1-10BF-4757-8242-625761B089DE}" type="pres">
      <dgm:prSet presAssocID="{464A3F54-EAAE-4909-A5B1-64DEC5609C51}" presName="aSpace2" presStyleCnt="0"/>
      <dgm:spPr/>
    </dgm:pt>
    <dgm:pt modelId="{4A2FEA7F-8DFC-4150-8232-92326C222B66}" type="pres">
      <dgm:prSet presAssocID="{2D619BA9-6635-44E4-95AE-6327CABEE606}" presName="childNode" presStyleLbl="node1" presStyleIdx="24" presStyleCnt="27">
        <dgm:presLayoutVars>
          <dgm:bulletEnabled val="1"/>
        </dgm:presLayoutVars>
      </dgm:prSet>
      <dgm:spPr/>
    </dgm:pt>
    <dgm:pt modelId="{CE7083AE-9779-42FB-8CAE-0648FE839F77}" type="pres">
      <dgm:prSet presAssocID="{2D619BA9-6635-44E4-95AE-6327CABEE606}" presName="aSpace2" presStyleCnt="0"/>
      <dgm:spPr/>
    </dgm:pt>
    <dgm:pt modelId="{A9A96FEA-5632-4B72-AF25-8A52DA73DD61}" type="pres">
      <dgm:prSet presAssocID="{079841A6-18F0-4445-BEB9-68B80ACA9F6B}" presName="childNode" presStyleLbl="node1" presStyleIdx="25" presStyleCnt="27">
        <dgm:presLayoutVars>
          <dgm:bulletEnabled val="1"/>
        </dgm:presLayoutVars>
      </dgm:prSet>
      <dgm:spPr/>
    </dgm:pt>
    <dgm:pt modelId="{8ABBCF0B-EF45-428D-9443-043AB9DA1AB6}" type="pres">
      <dgm:prSet presAssocID="{079841A6-18F0-4445-BEB9-68B80ACA9F6B}" presName="aSpace2" presStyleCnt="0"/>
      <dgm:spPr/>
    </dgm:pt>
    <dgm:pt modelId="{64582732-F461-44C6-9BFF-8BD332CF952D}" type="pres">
      <dgm:prSet presAssocID="{D0B20310-11D5-45C2-8AAE-6E97AC865B39}" presName="childNode" presStyleLbl="node1" presStyleIdx="26" presStyleCnt="27">
        <dgm:presLayoutVars>
          <dgm:bulletEnabled val="1"/>
        </dgm:presLayoutVars>
      </dgm:prSet>
      <dgm:spPr/>
    </dgm:pt>
  </dgm:ptLst>
  <dgm:cxnLst>
    <dgm:cxn modelId="{C8144503-5D64-403E-9870-8E6B50130E8B}" type="presOf" srcId="{F381771C-3894-458B-BA89-C7F613570872}" destId="{58BD9A86-07DB-41EB-9526-CD4FF52574FE}" srcOrd="0" destOrd="0" presId="urn:microsoft.com/office/officeart/2005/8/layout/lProcess2"/>
    <dgm:cxn modelId="{58709B04-BF1E-49E3-85EB-2CC484CADB1F}" type="presOf" srcId="{0C3A4DFB-E367-41D1-9202-54B18D277806}" destId="{3B905EC5-7328-4F08-B932-B87CC743896E}" srcOrd="0" destOrd="0" presId="urn:microsoft.com/office/officeart/2005/8/layout/lProcess2"/>
    <dgm:cxn modelId="{DAA50505-7CC9-4D12-B367-2832858EB340}" srcId="{DDD71291-C686-468E-982F-F9B5DDA35F36}" destId="{D0B20310-11D5-45C2-8AAE-6E97AC865B39}" srcOrd="8" destOrd="0" parTransId="{205872DF-A47A-41BF-9A9A-59BE34987941}" sibTransId="{B652F126-69C2-4AC2-9F60-B505F92F929C}"/>
    <dgm:cxn modelId="{06E9190B-9469-40E7-B919-4ECA07BE6E80}" srcId="{DDD71291-C686-468E-982F-F9B5DDA35F36}" destId="{FE58DF1C-85D1-4F2F-8542-B79466719762}" srcOrd="3" destOrd="0" parTransId="{941F2423-C362-4EAA-860A-A1E3772A0932}" sibTransId="{7BBA8541-47A4-441F-B352-5019DC0DF12D}"/>
    <dgm:cxn modelId="{3183B20B-4EAE-4F15-94E3-2021E5F0A84F}" type="presOf" srcId="{C170F1FC-616E-4D4F-A5FE-5C00FE71F4FC}" destId="{AAA65444-F2AB-4646-9BA0-A332060A6F68}" srcOrd="0" destOrd="0" presId="urn:microsoft.com/office/officeart/2005/8/layout/lProcess2"/>
    <dgm:cxn modelId="{6938240E-503B-49BC-8494-2D1A70DDD493}" srcId="{DDD71291-C686-468E-982F-F9B5DDA35F36}" destId="{079841A6-18F0-4445-BEB9-68B80ACA9F6B}" srcOrd="7" destOrd="0" parTransId="{D2C5F707-9055-43FB-A6FE-F64AE515816B}" sibTransId="{6FD1E938-239F-42A2-86FF-8AF5731CC98E}"/>
    <dgm:cxn modelId="{2E8A5F12-8C0E-47C9-9023-5B464A1DD5EF}" srcId="{DDD71291-C686-468E-982F-F9B5DDA35F36}" destId="{8CE1684A-303A-4C22-B8CC-9093FED16CB4}" srcOrd="1" destOrd="0" parTransId="{BC8CE702-6FBA-4250-A17D-24256F8676DA}" sibTransId="{166D9FD5-C0F5-4FCE-B370-504999B74C06}"/>
    <dgm:cxn modelId="{91E70113-50F3-48BB-BEAA-63ABCB44C192}" type="presOf" srcId="{B97CA594-51B6-4806-B1E3-EF85E3B5FF57}" destId="{9DA64FD8-91B1-42CD-91EB-D0124E343056}" srcOrd="1" destOrd="0" presId="urn:microsoft.com/office/officeart/2005/8/layout/lProcess2"/>
    <dgm:cxn modelId="{A2CD3214-45E0-4A12-B81D-A4A54EA8972B}" srcId="{EDE537D2-2EFE-4904-8FEF-B44AAA6BF209}" destId="{65F76F5F-9F8C-467F-B992-547B6BFF6E65}" srcOrd="2" destOrd="0" parTransId="{28E2F91A-D488-44DE-91D8-D55B7AD60A31}" sibTransId="{EF743218-1DC4-4955-BC0F-B65742687392}"/>
    <dgm:cxn modelId="{586F5E16-27A3-4B61-974A-AD652B9F76EB}" type="presOf" srcId="{D0B20310-11D5-45C2-8AAE-6E97AC865B39}" destId="{64582732-F461-44C6-9BFF-8BD332CF952D}" srcOrd="0" destOrd="0" presId="urn:microsoft.com/office/officeart/2005/8/layout/lProcess2"/>
    <dgm:cxn modelId="{B1234116-4197-4204-A610-B4F2146A39F4}" srcId="{5D4252A3-89C6-47C1-BAFD-9A7892A90555}" destId="{B97CA594-51B6-4806-B1E3-EF85E3B5FF57}" srcOrd="0" destOrd="0" parTransId="{B9B4EE71-5E43-4ACF-8CA3-3C95ABF99CFA}" sibTransId="{2150AAED-5D18-4723-AC68-404AAD6CDD64}"/>
    <dgm:cxn modelId="{3CA5BD18-6D6E-4864-BC3B-5AE5AEA52617}" type="presOf" srcId="{C8D553CF-D873-47CD-9DE6-84047DA89FCD}" destId="{3B1F4074-AC84-4BD5-AF64-39CE75CDF0ED}" srcOrd="0" destOrd="2" presId="urn:microsoft.com/office/officeart/2005/8/layout/lProcess2"/>
    <dgm:cxn modelId="{393D6119-9F8F-4A74-92C2-FC2C5D0FB672}" srcId="{DDD71291-C686-468E-982F-F9B5DDA35F36}" destId="{82298DD1-7A98-4F2B-A41F-8D84A0D744FA}" srcOrd="2" destOrd="0" parTransId="{45DFCB47-413E-45B0-A27B-F8160163D2DB}" sibTransId="{C29623CA-738C-4367-BEF2-AB5F18866021}"/>
    <dgm:cxn modelId="{21D02B1C-342D-44A4-9005-9A4DF87D2669}" srcId="{BFA0F66B-44EE-4889-A05F-30DBB75D5F61}" destId="{227C8A9E-1B00-46AF-858B-F1B0A3703D02}" srcOrd="1" destOrd="0" parTransId="{C4C1D78B-CB90-4DA1-9F30-A42B5E6E5CF5}" sibTransId="{F5CB8BFE-CBB2-48B5-A4F7-F36BFBF325BA}"/>
    <dgm:cxn modelId="{0C213B21-5519-4D64-A1F0-E461A188F0BA}" srcId="{EDE537D2-2EFE-4904-8FEF-B44AAA6BF209}" destId="{A2401278-A256-45C8-BF76-FA2970422DAD}" srcOrd="6" destOrd="0" parTransId="{84C25129-FB66-419B-99A2-AB51A5B757D8}" sibTransId="{9DE052FF-123B-4EE1-B397-6D12A4EF3666}"/>
    <dgm:cxn modelId="{CCF83B22-C8B0-4566-861A-6DD8290D52F3}" srcId="{EDE537D2-2EFE-4904-8FEF-B44AAA6BF209}" destId="{D171D928-9EA3-4679-95A3-E165F6C04B0F}" srcOrd="4" destOrd="0" parTransId="{4164DC4E-8BCA-466F-BC6A-CBDC9A1411B8}" sibTransId="{BD6076E2-E2C8-4176-AFF4-589A783C266D}"/>
    <dgm:cxn modelId="{FB925C26-DFDD-4FE8-8903-6BC35B715641}" srcId="{1E3B4711-A877-40DE-90F8-56BD1E4E1C0F}" destId="{E3EB59A1-E8CD-4332-8132-5E4897D32D98}" srcOrd="1" destOrd="0" parTransId="{EEB269AD-0CDD-4FA8-8446-6102362DC038}" sibTransId="{11221F3C-137E-433F-A210-CF60C6D76306}"/>
    <dgm:cxn modelId="{402EFE2A-76C6-4AA5-8F70-7FF3A9A53E12}" type="presOf" srcId="{227C8A9E-1B00-46AF-858B-F1B0A3703D02}" destId="{57F71B03-C0EC-41E5-81C1-32ABECCBE26E}" srcOrd="0" destOrd="0" presId="urn:microsoft.com/office/officeart/2005/8/layout/lProcess2"/>
    <dgm:cxn modelId="{972E252B-65E6-42A7-88C2-9692F8D19E81}" type="presOf" srcId="{65F76F5F-9F8C-467F-B992-547B6BFF6E65}" destId="{4593FD8A-5A97-4057-A732-75D17723D54C}" srcOrd="0" destOrd="0" presId="urn:microsoft.com/office/officeart/2005/8/layout/lProcess2"/>
    <dgm:cxn modelId="{027E822F-6B03-4510-A382-7A35F1832467}" type="presOf" srcId="{D171D928-9EA3-4679-95A3-E165F6C04B0F}" destId="{BDC955D6-5F59-4713-AE94-447C9D1C10E9}" srcOrd="0" destOrd="0" presId="urn:microsoft.com/office/officeart/2005/8/layout/lProcess2"/>
    <dgm:cxn modelId="{BB0F7231-999C-4282-8235-6329AD359DB3}" srcId="{AA345F06-39DC-4D7B-8812-8633177C97A5}" destId="{C8D553CF-D873-47CD-9DE6-84047DA89FCD}" srcOrd="1" destOrd="0" parTransId="{87F45F5C-FFCE-4BF4-ADD0-B40A5E167AB2}" sibTransId="{4475F702-E0DB-4202-9625-DABB24CBD8A9}"/>
    <dgm:cxn modelId="{751DFA33-3AF2-43B8-ACD2-E7242E59FC9D}" srcId="{EDE537D2-2EFE-4904-8FEF-B44AAA6BF209}" destId="{CD6C9B04-4AC8-492A-9E99-AB4322A5138D}" srcOrd="8" destOrd="0" parTransId="{5FE04794-D88C-49D7-83D7-34728C31CDDE}" sibTransId="{A7D8807C-7297-40D0-9754-A303CEFB0E84}"/>
    <dgm:cxn modelId="{A9B9F73A-7F54-40A0-8663-AB419F4CD538}" type="presOf" srcId="{EDE537D2-2EFE-4904-8FEF-B44AAA6BF209}" destId="{57882018-4D95-4D59-9100-9590AFB9C724}" srcOrd="0" destOrd="0" presId="urn:microsoft.com/office/officeart/2005/8/layout/lProcess2"/>
    <dgm:cxn modelId="{ECBA1F3C-A4C0-4515-8EE8-F27E3466129F}" srcId="{EDE537D2-2EFE-4904-8FEF-B44AAA6BF209}" destId="{AA345F06-39DC-4D7B-8812-8633177C97A5}" srcOrd="3" destOrd="0" parTransId="{25E33DAD-135E-4A4D-96DA-4AD4252D35AC}" sibTransId="{C85C8816-4831-4B7E-862F-9A8422B6974E}"/>
    <dgm:cxn modelId="{91DE8A40-7ECE-4B14-BCBB-E7111A44E8A9}" type="presOf" srcId="{BCBE26E3-EF9E-46A0-A3A7-FC07DF20DFA9}" destId="{BB11D97D-76F4-4F02-9FD7-1846303E0B23}" srcOrd="0" destOrd="0" presId="urn:microsoft.com/office/officeart/2005/8/layout/lProcess2"/>
    <dgm:cxn modelId="{F335145B-0708-4F70-91C6-E7FD289FF712}" type="presOf" srcId="{A2401278-A256-45C8-BF76-FA2970422DAD}" destId="{FD581446-53D2-4D9F-BD8E-AC56265755C2}" srcOrd="0" destOrd="0" presId="urn:microsoft.com/office/officeart/2005/8/layout/lProcess2"/>
    <dgm:cxn modelId="{BE11055F-F094-4E99-9E1D-8927EA2A4A04}" srcId="{AA345F06-39DC-4D7B-8812-8633177C97A5}" destId="{3F65A162-2209-4736-8A8D-4F883BF33FCC}" srcOrd="2" destOrd="0" parTransId="{42702205-ADC9-4583-9866-F1BD8F06B9BE}" sibTransId="{7CE34CF1-D850-4321-AFC1-A9453BD3B9F3}"/>
    <dgm:cxn modelId="{9895FF60-1A90-472D-85AC-6BD8C5A1149D}" type="presOf" srcId="{DDD71291-C686-468E-982F-F9B5DDA35F36}" destId="{9A37852A-0D2F-4056-8606-A0B9A0F4995A}" srcOrd="1" destOrd="0" presId="urn:microsoft.com/office/officeart/2005/8/layout/lProcess2"/>
    <dgm:cxn modelId="{1CFF8246-142E-4AE6-B080-86BA3DFE49CF}" type="presOf" srcId="{BFA0F66B-44EE-4889-A05F-30DBB75D5F61}" destId="{DE7BFEF8-2BC3-493E-AD70-B1742E251540}" srcOrd="1" destOrd="0" presId="urn:microsoft.com/office/officeart/2005/8/layout/lProcess2"/>
    <dgm:cxn modelId="{7273AD46-49B9-4D21-B095-23C95BC6EA30}" type="presOf" srcId="{409FBB55-2EC8-496C-BCE8-0456B4E75924}" destId="{9E561042-7861-475B-A022-AC3542BDCF16}" srcOrd="0" destOrd="0" presId="urn:microsoft.com/office/officeart/2005/8/layout/lProcess2"/>
    <dgm:cxn modelId="{939DA347-FE20-48D9-BF4C-0817EDF122E9}" type="presOf" srcId="{EC4BE462-A1B1-499D-BA04-0066068033CA}" destId="{E39DEF49-B976-4E08-A50A-7FB9778F2F5F}" srcOrd="0" destOrd="0" presId="urn:microsoft.com/office/officeart/2005/8/layout/lProcess2"/>
    <dgm:cxn modelId="{8995516F-7E34-4AF1-BB8F-334C8AC9A0FE}" srcId="{5D4252A3-89C6-47C1-BAFD-9A7892A90555}" destId="{1E3B4711-A877-40DE-90F8-56BD1E4E1C0F}" srcOrd="2" destOrd="0" parTransId="{80F5507C-438E-4A12-BEA0-F32B1C1F4F95}" sibTransId="{3F18EEE7-77BE-41B8-981C-14AD4CF03A5B}"/>
    <dgm:cxn modelId="{5C20A070-BCF4-4CBF-9808-7E3BEBCB504F}" srcId="{EDE537D2-2EFE-4904-8FEF-B44AAA6BF209}" destId="{0C3A4DFB-E367-41D1-9202-54B18D277806}" srcOrd="7" destOrd="0" parTransId="{740465CE-9746-4EAD-BAEA-AF046525A634}" sibTransId="{1AD75D1D-F5CB-43FF-B811-A10EDABAD267}"/>
    <dgm:cxn modelId="{575FA050-A589-4E10-98C5-E26D2B8410E0}" srcId="{B97CA594-51B6-4806-B1E3-EF85E3B5FF57}" destId="{1DB9EE40-E7C7-44CB-8170-E9A934D3D9E5}" srcOrd="0" destOrd="0" parTransId="{A3A792F9-0EEB-4E99-A109-689E146F122F}" sibTransId="{0336C5C8-E80A-407C-827A-A815F7D8A280}"/>
    <dgm:cxn modelId="{A4A3D270-45B2-4AB6-8636-E04A87EED8DA}" type="presOf" srcId="{0B231029-7911-46A2-AC88-F9A242301478}" destId="{E172C506-9856-420C-ABFF-8CC8ADB69C37}" srcOrd="0" destOrd="0" presId="urn:microsoft.com/office/officeart/2005/8/layout/lProcess2"/>
    <dgm:cxn modelId="{420CEF79-0158-418D-96C0-8BA52A948604}" srcId="{DDD71291-C686-468E-982F-F9B5DDA35F36}" destId="{2D619BA9-6635-44E4-95AE-6327CABEE606}" srcOrd="6" destOrd="0" parTransId="{9FBC2E74-BCFF-4C22-99BE-36F34CDB470D}" sibTransId="{201BB7E8-F70B-4921-849F-C68CFF79AA55}"/>
    <dgm:cxn modelId="{F1E63C81-99AF-41D9-81E7-C274E3E6A77E}" type="presOf" srcId="{58F994C6-5CF1-4BFB-8C3D-B5622F9E2282}" destId="{F790118C-AFB4-4D7A-8B04-D2D2A43C669A}" srcOrd="0" destOrd="0" presId="urn:microsoft.com/office/officeart/2005/8/layout/lProcess2"/>
    <dgm:cxn modelId="{C8779A82-F9E5-410F-898A-56AF5B0C1F75}" type="presOf" srcId="{079841A6-18F0-4445-BEB9-68B80ACA9F6B}" destId="{A9A96FEA-5632-4B72-AF25-8A52DA73DD61}" srcOrd="0" destOrd="0" presId="urn:microsoft.com/office/officeart/2005/8/layout/lProcess2"/>
    <dgm:cxn modelId="{18073584-FD18-498B-BA23-990D0D509C6A}" type="presOf" srcId="{C7B10930-303F-492A-AA08-AA686AF9D3D0}" destId="{67EB453E-2DB0-4C4B-A84C-AFA38EC27FC1}" srcOrd="0" destOrd="0" presId="urn:microsoft.com/office/officeart/2005/8/layout/lProcess2"/>
    <dgm:cxn modelId="{A46B0D86-CCCC-422F-A7D0-CF6258939C61}" srcId="{5D4252A3-89C6-47C1-BAFD-9A7892A90555}" destId="{EDE537D2-2EFE-4904-8FEF-B44AAA6BF209}" srcOrd="3" destOrd="0" parTransId="{86C95BD5-C234-4B15-A56A-2ECA33B0B287}" sibTransId="{96664C18-1100-4D53-A0C2-474B700BAB22}"/>
    <dgm:cxn modelId="{A1386387-4245-4FC0-8A74-C2B4859067B0}" srcId="{DDD71291-C686-468E-982F-F9B5DDA35F36}" destId="{5E825140-016B-4EDB-BF9E-5D3E008B6214}" srcOrd="0" destOrd="0" parTransId="{C5D4E82F-38AA-48C9-8579-BD5532996C1D}" sibTransId="{8923C76C-B1A1-4B3E-BD9A-BDC75B67A389}"/>
    <dgm:cxn modelId="{80BD8487-1CFF-4600-B053-39C2D3190D12}" srcId="{B97CA594-51B6-4806-B1E3-EF85E3B5FF57}" destId="{0B231029-7911-46A2-AC88-F9A242301478}" srcOrd="2" destOrd="0" parTransId="{43A4FF5F-7D03-4F9C-ADB9-711C5CEEE3B8}" sibTransId="{79A559DA-D9F7-4554-BAEC-7A0DD54A5499}"/>
    <dgm:cxn modelId="{C2897A88-2C8B-40BA-8FE0-343F3B7903B1}" srcId="{5D4252A3-89C6-47C1-BAFD-9A7892A90555}" destId="{BFA0F66B-44EE-4889-A05F-30DBB75D5F61}" srcOrd="1" destOrd="0" parTransId="{1FB6C6A9-68FC-4A4C-9C6E-52BAE08D7503}" sibTransId="{9D615D9D-B479-4F7E-B78B-D9DACC715DD0}"/>
    <dgm:cxn modelId="{B4591589-A5A2-4A2D-A814-2FCA32C72F0E}" type="presOf" srcId="{2D619BA9-6635-44E4-95AE-6327CABEE606}" destId="{4A2FEA7F-8DFC-4150-8232-92326C222B66}" srcOrd="0" destOrd="0" presId="urn:microsoft.com/office/officeart/2005/8/layout/lProcess2"/>
    <dgm:cxn modelId="{3F003489-0D0A-47D5-8ADC-C047FF1FEC09}" srcId="{BFA0F66B-44EE-4889-A05F-30DBB75D5F61}" destId="{58F994C6-5CF1-4BFB-8C3D-B5622F9E2282}" srcOrd="0" destOrd="0" parTransId="{5CE41187-6487-42A6-8667-B2E80B40D8E3}" sibTransId="{2CD92253-4A26-450D-844C-03870987CBFF}"/>
    <dgm:cxn modelId="{463DB889-C9A8-4E45-9763-E9185C93A111}" srcId="{EDE537D2-2EFE-4904-8FEF-B44AAA6BF209}" destId="{C7B10930-303F-492A-AA08-AA686AF9D3D0}" srcOrd="5" destOrd="0" parTransId="{01848E37-491F-4AA3-9B6F-D912E94846E8}" sibTransId="{4E2DAD71-AE4D-4AA3-95A6-E8056A4E0770}"/>
    <dgm:cxn modelId="{679E858B-9748-427D-AE82-8D657FF07AC9}" type="presOf" srcId="{FE58DF1C-85D1-4F2F-8542-B79466719762}" destId="{049C25A8-CFBC-4E1D-BC9E-EE28FFB3799B}" srcOrd="0" destOrd="0" presId="urn:microsoft.com/office/officeart/2005/8/layout/lProcess2"/>
    <dgm:cxn modelId="{2CE3C090-8B44-4CEB-A185-FADD1875A5E8}" srcId="{5D4252A3-89C6-47C1-BAFD-9A7892A90555}" destId="{DDD71291-C686-468E-982F-F9B5DDA35F36}" srcOrd="4" destOrd="0" parTransId="{1A675E5C-C4A0-45F5-B34B-37F6A05C2D19}" sibTransId="{964471A7-4A38-4FD4-B9CF-25F0D9397CB4}"/>
    <dgm:cxn modelId="{44B0C495-CAF2-4F6C-82BC-34C39641C71A}" type="presOf" srcId="{23BA9A3D-27B6-4E7E-86F3-FFDB87F2F3B8}" destId="{3B1F4074-AC84-4BD5-AF64-39CE75CDF0ED}" srcOrd="0" destOrd="1" presId="urn:microsoft.com/office/officeart/2005/8/layout/lProcess2"/>
    <dgm:cxn modelId="{D868C895-0F2F-49F0-93D1-D13860D4103A}" type="presOf" srcId="{6796A57E-501D-4348-8FD9-3A8DFD826919}" destId="{AE98FA42-F140-4E80-B9E0-6ED7045274A1}" srcOrd="0" destOrd="0" presId="urn:microsoft.com/office/officeart/2005/8/layout/lProcess2"/>
    <dgm:cxn modelId="{88D9E395-43E8-46C2-B7CC-EF8FC316DFDA}" srcId="{1E3B4711-A877-40DE-90F8-56BD1E4E1C0F}" destId="{EC4BE462-A1B1-499D-BA04-0066068033CA}" srcOrd="2" destOrd="0" parTransId="{194D3847-28B6-4BC9-BAF7-E35A30E73D8F}" sibTransId="{B95B5557-36CC-4855-A893-55C7D0763130}"/>
    <dgm:cxn modelId="{6B86799B-6446-402E-B675-6E13C6281307}" type="presOf" srcId="{464A3F54-EAAE-4909-A5B1-64DEC5609C51}" destId="{F91DECB1-A4AE-4661-83EB-7E23F2193A89}" srcOrd="0" destOrd="0" presId="urn:microsoft.com/office/officeart/2005/8/layout/lProcess2"/>
    <dgm:cxn modelId="{DE953B9C-35E1-4A7E-8969-2B922A044FF7}" srcId="{BFA0F66B-44EE-4889-A05F-30DBB75D5F61}" destId="{409FBB55-2EC8-496C-BCE8-0456B4E75924}" srcOrd="2" destOrd="0" parTransId="{6E85E3DF-B8E8-4B95-B7FA-53136F74507E}" sibTransId="{FE5C655D-8956-4635-9067-87881D0E2843}"/>
    <dgm:cxn modelId="{AFDABE9C-3927-4523-BBC3-CF3A75D0E37B}" srcId="{EDE537D2-2EFE-4904-8FEF-B44AAA6BF209}" destId="{BCBE26E3-EF9E-46A0-A3A7-FC07DF20DFA9}" srcOrd="0" destOrd="0" parTransId="{5C148A26-3C24-4743-B072-2558E4A75CA3}" sibTransId="{4F4D9485-6FC5-42AC-BF71-8BDD823C1D20}"/>
    <dgm:cxn modelId="{B76B6E9E-99F6-46D0-9A69-0A6FDC682527}" srcId="{DDD71291-C686-468E-982F-F9B5DDA35F36}" destId="{464A3F54-EAAE-4909-A5B1-64DEC5609C51}" srcOrd="5" destOrd="0" parTransId="{02180E10-F23F-4DC6-B283-7F895009EE1D}" sibTransId="{F5C5451E-79BB-4670-94C5-4A7817499929}"/>
    <dgm:cxn modelId="{1D3602A2-AFAF-4BA1-AEE6-3F4D0FC5D05C}" srcId="{B97CA594-51B6-4806-B1E3-EF85E3B5FF57}" destId="{F381771C-3894-458B-BA89-C7F613570872}" srcOrd="1" destOrd="0" parTransId="{AA4429B2-6C5A-452B-8DA5-8A67A4BE9FEF}" sibTransId="{E059E27A-DEA6-4B40-9575-D3B02D7CA710}"/>
    <dgm:cxn modelId="{D2C677A6-6159-4556-8953-B9928174794F}" type="presOf" srcId="{5E825140-016B-4EDB-BF9E-5D3E008B6214}" destId="{479FA94F-1246-4D04-8A42-6C7BFC4B7F5A}" srcOrd="0" destOrd="0" presId="urn:microsoft.com/office/officeart/2005/8/layout/lProcess2"/>
    <dgm:cxn modelId="{A0E1A0AE-6D08-4D7B-888A-739CDEE94C52}" type="presOf" srcId="{AA345F06-39DC-4D7B-8812-8633177C97A5}" destId="{3B1F4074-AC84-4BD5-AF64-39CE75CDF0ED}" srcOrd="0" destOrd="0" presId="urn:microsoft.com/office/officeart/2005/8/layout/lProcess2"/>
    <dgm:cxn modelId="{CE4CC0B0-A67E-412F-9402-BA89B0893E59}" type="presOf" srcId="{BFA0F66B-44EE-4889-A05F-30DBB75D5F61}" destId="{ACE940B8-5194-4611-B8D2-C97C2F50CCA2}" srcOrd="0" destOrd="0" presId="urn:microsoft.com/office/officeart/2005/8/layout/lProcess2"/>
    <dgm:cxn modelId="{E31460B3-4D24-473F-AECB-D166D965EAEA}" type="presOf" srcId="{82298DD1-7A98-4F2B-A41F-8D84A0D744FA}" destId="{15F3382F-98A0-406D-87AE-AD16254DB437}" srcOrd="0" destOrd="0" presId="urn:microsoft.com/office/officeart/2005/8/layout/lProcess2"/>
    <dgm:cxn modelId="{307D48B9-F8F4-411C-BE24-6290FED32393}" type="presOf" srcId="{8CE1684A-303A-4C22-B8CC-9093FED16CB4}" destId="{5AB6A18F-0BAF-4BA9-B04F-1645742513BF}" srcOrd="0" destOrd="0" presId="urn:microsoft.com/office/officeart/2005/8/layout/lProcess2"/>
    <dgm:cxn modelId="{ADD73ABC-E0A3-48EA-8AA1-EF40945695AD}" type="presOf" srcId="{1DB9EE40-E7C7-44CB-8170-E9A934D3D9E5}" destId="{B3918BCA-DA77-4063-A232-EAE292B5ECEA}" srcOrd="0" destOrd="0" presId="urn:microsoft.com/office/officeart/2005/8/layout/lProcess2"/>
    <dgm:cxn modelId="{7FA891BF-2803-4C6C-98E4-DFB0464AC6B2}" type="presOf" srcId="{B97CA594-51B6-4806-B1E3-EF85E3B5FF57}" destId="{E4023E97-D25F-425A-93D6-9D5709E53A7C}" srcOrd="0" destOrd="0" presId="urn:microsoft.com/office/officeart/2005/8/layout/lProcess2"/>
    <dgm:cxn modelId="{DDC441C2-73CF-40DC-9C8F-4D2141F42C6A}" srcId="{DDD71291-C686-468E-982F-F9B5DDA35F36}" destId="{C170F1FC-616E-4D4F-A5FE-5C00FE71F4FC}" srcOrd="4" destOrd="0" parTransId="{295979A6-9F84-4492-81B1-66638BD8E01F}" sibTransId="{99548DB8-E4E5-4662-A9AA-8D2EF8CF2AB7}"/>
    <dgm:cxn modelId="{331D4EC6-1063-4A2B-84FB-0D0C40026AC5}" type="presOf" srcId="{DDD71291-C686-468E-982F-F9B5DDA35F36}" destId="{CD858014-F8CB-4D11-9C80-BE8EA95AF7F2}" srcOrd="0" destOrd="0" presId="urn:microsoft.com/office/officeart/2005/8/layout/lProcess2"/>
    <dgm:cxn modelId="{563163C9-9314-4A6E-AD4E-8CE83003384C}" type="presOf" srcId="{C62EA716-CA7B-43A9-A0CC-2C442C32ED31}" destId="{80C07F3C-D0D5-4456-9F7B-70A71B4B43BC}" srcOrd="0" destOrd="0" presId="urn:microsoft.com/office/officeart/2005/8/layout/lProcess2"/>
    <dgm:cxn modelId="{9A56F3D2-0643-44AD-AFA1-A19E35E6CC7A}" type="presOf" srcId="{EDE537D2-2EFE-4904-8FEF-B44AAA6BF209}" destId="{6A7DAC85-9499-4047-9B48-3E7D1237CEC3}" srcOrd="1" destOrd="0" presId="urn:microsoft.com/office/officeart/2005/8/layout/lProcess2"/>
    <dgm:cxn modelId="{DC7CA9D8-0A0A-4793-8A0A-16AA71DED1F3}" type="presOf" srcId="{1E3B4711-A877-40DE-90F8-56BD1E4E1C0F}" destId="{DE0B2206-7A9D-4A02-8DEA-46613E970486}" srcOrd="1" destOrd="0" presId="urn:microsoft.com/office/officeart/2005/8/layout/lProcess2"/>
    <dgm:cxn modelId="{91F644D9-C25D-4C7B-9987-6B7ECB5AE285}" type="presOf" srcId="{E3EB59A1-E8CD-4332-8132-5E4897D32D98}" destId="{D6FFBF88-C6CF-46C8-A763-94ECDE904B4B}" srcOrd="0" destOrd="0" presId="urn:microsoft.com/office/officeart/2005/8/layout/lProcess2"/>
    <dgm:cxn modelId="{89085EDA-1597-4AD5-BEC0-D8F0C1D5B51A}" srcId="{AA345F06-39DC-4D7B-8812-8633177C97A5}" destId="{23BA9A3D-27B6-4E7E-86F3-FFDB87F2F3B8}" srcOrd="0" destOrd="0" parTransId="{22DF2500-E4EC-48C7-BC93-CF1B78878539}" sibTransId="{66E15EF3-6B11-4FA2-A3F5-F2F026B157E4}"/>
    <dgm:cxn modelId="{7D6F69E3-92FC-4DB9-AF6A-2B782C5672DB}" type="presOf" srcId="{1E3B4711-A877-40DE-90F8-56BD1E4E1C0F}" destId="{76EFBC34-A56C-4CC7-A59B-FC6532017046}" srcOrd="0" destOrd="0" presId="urn:microsoft.com/office/officeart/2005/8/layout/lProcess2"/>
    <dgm:cxn modelId="{5A4142E4-DD02-45A1-B43B-D537843D6394}" srcId="{1E3B4711-A877-40DE-90F8-56BD1E4E1C0F}" destId="{6796A57E-501D-4348-8FD9-3A8DFD826919}" srcOrd="0" destOrd="0" parTransId="{B6AA473E-4D3B-4ECA-B907-0E20FD73354B}" sibTransId="{4E7C2DDB-AF67-4CFA-AB71-ED9C9DA83027}"/>
    <dgm:cxn modelId="{68C462E5-EADB-4EF8-A90B-9C0E45E86806}" type="presOf" srcId="{CD6C9B04-4AC8-492A-9E99-AB4322A5138D}" destId="{81A91A49-AE65-4348-822B-555AE24AF682}" srcOrd="0" destOrd="0" presId="urn:microsoft.com/office/officeart/2005/8/layout/lProcess2"/>
    <dgm:cxn modelId="{164F59EB-6064-4744-A1C0-CE0AF8E934D6}" type="presOf" srcId="{3F65A162-2209-4736-8A8D-4F883BF33FCC}" destId="{3B1F4074-AC84-4BD5-AF64-39CE75CDF0ED}" srcOrd="0" destOrd="3" presId="urn:microsoft.com/office/officeart/2005/8/layout/lProcess2"/>
    <dgm:cxn modelId="{9AB8EEF5-30C9-4675-8BCB-7689C42670DC}" srcId="{EDE537D2-2EFE-4904-8FEF-B44AAA6BF209}" destId="{C62EA716-CA7B-43A9-A0CC-2C442C32ED31}" srcOrd="1" destOrd="0" parTransId="{C1AF016C-0972-405D-91C1-533969E3662E}" sibTransId="{C02CE4B8-6C2C-4759-B3C0-FF42B1C2053E}"/>
    <dgm:cxn modelId="{1261D4F8-692E-480B-8F8B-24D4D050AD02}" type="presOf" srcId="{5D4252A3-89C6-47C1-BAFD-9A7892A90555}" destId="{C3FAAE6D-E354-4F5C-9F9C-71E5C52C21BB}" srcOrd="0" destOrd="0" presId="urn:microsoft.com/office/officeart/2005/8/layout/lProcess2"/>
    <dgm:cxn modelId="{A24E818C-26B3-4D32-950A-0BFD7CEFC5A4}" type="presParOf" srcId="{C3FAAE6D-E354-4F5C-9F9C-71E5C52C21BB}" destId="{30AEF2C7-446F-4F6D-B1C5-048763B8A8BC}" srcOrd="0" destOrd="0" presId="urn:microsoft.com/office/officeart/2005/8/layout/lProcess2"/>
    <dgm:cxn modelId="{BAD6F056-ADCB-4700-9403-4096266C472F}" type="presParOf" srcId="{30AEF2C7-446F-4F6D-B1C5-048763B8A8BC}" destId="{E4023E97-D25F-425A-93D6-9D5709E53A7C}" srcOrd="0" destOrd="0" presId="urn:microsoft.com/office/officeart/2005/8/layout/lProcess2"/>
    <dgm:cxn modelId="{1787FCAB-41DD-49C5-876E-565BBD645F15}" type="presParOf" srcId="{30AEF2C7-446F-4F6D-B1C5-048763B8A8BC}" destId="{9DA64FD8-91B1-42CD-91EB-D0124E343056}" srcOrd="1" destOrd="0" presId="urn:microsoft.com/office/officeart/2005/8/layout/lProcess2"/>
    <dgm:cxn modelId="{976ED709-2060-4506-9228-A354C14A6C3D}" type="presParOf" srcId="{30AEF2C7-446F-4F6D-B1C5-048763B8A8BC}" destId="{8AD4CF91-D21F-4A7B-BAD1-4BDDAF159BD1}" srcOrd="2" destOrd="0" presId="urn:microsoft.com/office/officeart/2005/8/layout/lProcess2"/>
    <dgm:cxn modelId="{9A794296-318D-47F4-A314-C7482D772D4D}" type="presParOf" srcId="{8AD4CF91-D21F-4A7B-BAD1-4BDDAF159BD1}" destId="{1C9DFD51-4AD4-4E49-8C5E-5F618A8237DB}" srcOrd="0" destOrd="0" presId="urn:microsoft.com/office/officeart/2005/8/layout/lProcess2"/>
    <dgm:cxn modelId="{F63B6A96-A341-42E2-9BBE-28BE79E4839A}" type="presParOf" srcId="{1C9DFD51-4AD4-4E49-8C5E-5F618A8237DB}" destId="{B3918BCA-DA77-4063-A232-EAE292B5ECEA}" srcOrd="0" destOrd="0" presId="urn:microsoft.com/office/officeart/2005/8/layout/lProcess2"/>
    <dgm:cxn modelId="{72CFF73B-BA2A-4A43-B9EC-3D51867EEF3D}" type="presParOf" srcId="{1C9DFD51-4AD4-4E49-8C5E-5F618A8237DB}" destId="{AE1478DB-39FD-48DD-8FD9-A79A076740D6}" srcOrd="1" destOrd="0" presId="urn:microsoft.com/office/officeart/2005/8/layout/lProcess2"/>
    <dgm:cxn modelId="{7383CBE1-5B7D-4A16-9F23-2603582050EC}" type="presParOf" srcId="{1C9DFD51-4AD4-4E49-8C5E-5F618A8237DB}" destId="{58BD9A86-07DB-41EB-9526-CD4FF52574FE}" srcOrd="2" destOrd="0" presId="urn:microsoft.com/office/officeart/2005/8/layout/lProcess2"/>
    <dgm:cxn modelId="{07CEC369-3543-4BC3-866E-D3C7BAE16FD1}" type="presParOf" srcId="{1C9DFD51-4AD4-4E49-8C5E-5F618A8237DB}" destId="{E9B0FAD6-442A-456B-A06A-4D5530919A96}" srcOrd="3" destOrd="0" presId="urn:microsoft.com/office/officeart/2005/8/layout/lProcess2"/>
    <dgm:cxn modelId="{F42091CA-CDFE-4F19-92ED-7794E0B6006B}" type="presParOf" srcId="{1C9DFD51-4AD4-4E49-8C5E-5F618A8237DB}" destId="{E172C506-9856-420C-ABFF-8CC8ADB69C37}" srcOrd="4" destOrd="0" presId="urn:microsoft.com/office/officeart/2005/8/layout/lProcess2"/>
    <dgm:cxn modelId="{677612BF-CDEB-443D-A358-7A140A8E6BC0}" type="presParOf" srcId="{C3FAAE6D-E354-4F5C-9F9C-71E5C52C21BB}" destId="{D9F9F665-0CC2-4B9B-B4E8-E3146C581941}" srcOrd="1" destOrd="0" presId="urn:microsoft.com/office/officeart/2005/8/layout/lProcess2"/>
    <dgm:cxn modelId="{6C64EBBB-C032-4D1D-B168-680EC7D0BC77}" type="presParOf" srcId="{C3FAAE6D-E354-4F5C-9F9C-71E5C52C21BB}" destId="{38A82C92-1175-4ACA-828B-8981771BBB29}" srcOrd="2" destOrd="0" presId="urn:microsoft.com/office/officeart/2005/8/layout/lProcess2"/>
    <dgm:cxn modelId="{2E08A34C-C783-4E71-8780-4A1E1A7DE012}" type="presParOf" srcId="{38A82C92-1175-4ACA-828B-8981771BBB29}" destId="{ACE940B8-5194-4611-B8D2-C97C2F50CCA2}" srcOrd="0" destOrd="0" presId="urn:microsoft.com/office/officeart/2005/8/layout/lProcess2"/>
    <dgm:cxn modelId="{10B5ABE0-5918-466F-81E2-9956BB79B4FE}" type="presParOf" srcId="{38A82C92-1175-4ACA-828B-8981771BBB29}" destId="{DE7BFEF8-2BC3-493E-AD70-B1742E251540}" srcOrd="1" destOrd="0" presId="urn:microsoft.com/office/officeart/2005/8/layout/lProcess2"/>
    <dgm:cxn modelId="{61BAF934-3F01-42ED-BD39-CDC3CB6BC48D}" type="presParOf" srcId="{38A82C92-1175-4ACA-828B-8981771BBB29}" destId="{35325D1D-768F-496A-ADB6-7100EA583172}" srcOrd="2" destOrd="0" presId="urn:microsoft.com/office/officeart/2005/8/layout/lProcess2"/>
    <dgm:cxn modelId="{189CC77A-6C98-43B3-B305-82C8DB58AE39}" type="presParOf" srcId="{35325D1D-768F-496A-ADB6-7100EA583172}" destId="{21104EAB-4190-48A1-A77C-9EF9BB358B50}" srcOrd="0" destOrd="0" presId="urn:microsoft.com/office/officeart/2005/8/layout/lProcess2"/>
    <dgm:cxn modelId="{6D8E77A1-6169-463D-9047-C1AB940E5A83}" type="presParOf" srcId="{21104EAB-4190-48A1-A77C-9EF9BB358B50}" destId="{F790118C-AFB4-4D7A-8B04-D2D2A43C669A}" srcOrd="0" destOrd="0" presId="urn:microsoft.com/office/officeart/2005/8/layout/lProcess2"/>
    <dgm:cxn modelId="{81FD3F02-1C4B-48DB-B3C9-C4894CFDC324}" type="presParOf" srcId="{21104EAB-4190-48A1-A77C-9EF9BB358B50}" destId="{FED1C929-23A3-4817-AC4F-0B8A83754C52}" srcOrd="1" destOrd="0" presId="urn:microsoft.com/office/officeart/2005/8/layout/lProcess2"/>
    <dgm:cxn modelId="{15C89F60-F9AE-44CC-BF5E-A474F7098E71}" type="presParOf" srcId="{21104EAB-4190-48A1-A77C-9EF9BB358B50}" destId="{57F71B03-C0EC-41E5-81C1-32ABECCBE26E}" srcOrd="2" destOrd="0" presId="urn:microsoft.com/office/officeart/2005/8/layout/lProcess2"/>
    <dgm:cxn modelId="{56A1EFA1-4EB8-4B70-969A-E1515C5C6D4A}" type="presParOf" srcId="{21104EAB-4190-48A1-A77C-9EF9BB358B50}" destId="{AF447EA5-E752-4931-91E6-6FAFE30CE282}" srcOrd="3" destOrd="0" presId="urn:microsoft.com/office/officeart/2005/8/layout/lProcess2"/>
    <dgm:cxn modelId="{70ECB291-4E7E-41A2-AC23-908040C821E5}" type="presParOf" srcId="{21104EAB-4190-48A1-A77C-9EF9BB358B50}" destId="{9E561042-7861-475B-A022-AC3542BDCF16}" srcOrd="4" destOrd="0" presId="urn:microsoft.com/office/officeart/2005/8/layout/lProcess2"/>
    <dgm:cxn modelId="{D7BD5C55-82B1-4866-BA26-FF9A5BC879D7}" type="presParOf" srcId="{C3FAAE6D-E354-4F5C-9F9C-71E5C52C21BB}" destId="{6F2A9F09-0218-404A-80D3-D83D685C6A60}" srcOrd="3" destOrd="0" presId="urn:microsoft.com/office/officeart/2005/8/layout/lProcess2"/>
    <dgm:cxn modelId="{CE1E06D9-7DC7-4239-ABE7-4F303F28FFBD}" type="presParOf" srcId="{C3FAAE6D-E354-4F5C-9F9C-71E5C52C21BB}" destId="{EF77B5A4-D379-4266-AFED-79219711FE99}" srcOrd="4" destOrd="0" presId="urn:microsoft.com/office/officeart/2005/8/layout/lProcess2"/>
    <dgm:cxn modelId="{105D36C7-23A8-4C5A-90B2-838968D1D095}" type="presParOf" srcId="{EF77B5A4-D379-4266-AFED-79219711FE99}" destId="{76EFBC34-A56C-4CC7-A59B-FC6532017046}" srcOrd="0" destOrd="0" presId="urn:microsoft.com/office/officeart/2005/8/layout/lProcess2"/>
    <dgm:cxn modelId="{3E95F29F-B1D9-4502-8872-7ABA6D8A7A0A}" type="presParOf" srcId="{EF77B5A4-D379-4266-AFED-79219711FE99}" destId="{DE0B2206-7A9D-4A02-8DEA-46613E970486}" srcOrd="1" destOrd="0" presId="urn:microsoft.com/office/officeart/2005/8/layout/lProcess2"/>
    <dgm:cxn modelId="{E39327D6-8436-4F9A-B91C-0A8B8F48F020}" type="presParOf" srcId="{EF77B5A4-D379-4266-AFED-79219711FE99}" destId="{47104806-1B37-4F96-933C-3AF97013775B}" srcOrd="2" destOrd="0" presId="urn:microsoft.com/office/officeart/2005/8/layout/lProcess2"/>
    <dgm:cxn modelId="{F8285612-2E22-4A37-8196-44768703E1DD}" type="presParOf" srcId="{47104806-1B37-4F96-933C-3AF97013775B}" destId="{F8BB377A-EF01-4CC8-A3EE-A7BBFFE93AA0}" srcOrd="0" destOrd="0" presId="urn:microsoft.com/office/officeart/2005/8/layout/lProcess2"/>
    <dgm:cxn modelId="{32E1B6C3-6322-4533-84A0-9AE080BBACE4}" type="presParOf" srcId="{F8BB377A-EF01-4CC8-A3EE-A7BBFFE93AA0}" destId="{AE98FA42-F140-4E80-B9E0-6ED7045274A1}" srcOrd="0" destOrd="0" presId="urn:microsoft.com/office/officeart/2005/8/layout/lProcess2"/>
    <dgm:cxn modelId="{4B5CCA34-27B6-4B1E-8767-A383826F2C19}" type="presParOf" srcId="{F8BB377A-EF01-4CC8-A3EE-A7BBFFE93AA0}" destId="{4840BBAF-2F5D-42AF-935F-25DA6A526143}" srcOrd="1" destOrd="0" presId="urn:microsoft.com/office/officeart/2005/8/layout/lProcess2"/>
    <dgm:cxn modelId="{058BBAA5-96F7-4597-B9E5-C0966A6F516C}" type="presParOf" srcId="{F8BB377A-EF01-4CC8-A3EE-A7BBFFE93AA0}" destId="{D6FFBF88-C6CF-46C8-A763-94ECDE904B4B}" srcOrd="2" destOrd="0" presId="urn:microsoft.com/office/officeart/2005/8/layout/lProcess2"/>
    <dgm:cxn modelId="{79E01ACC-310A-4533-949D-70756B981A5B}" type="presParOf" srcId="{F8BB377A-EF01-4CC8-A3EE-A7BBFFE93AA0}" destId="{1B0713AF-0097-40B1-8952-581A2FDB752B}" srcOrd="3" destOrd="0" presId="urn:microsoft.com/office/officeart/2005/8/layout/lProcess2"/>
    <dgm:cxn modelId="{A88B2ACA-B5F3-433B-BBAF-68CEDDBC55A0}" type="presParOf" srcId="{F8BB377A-EF01-4CC8-A3EE-A7BBFFE93AA0}" destId="{E39DEF49-B976-4E08-A50A-7FB9778F2F5F}" srcOrd="4" destOrd="0" presId="urn:microsoft.com/office/officeart/2005/8/layout/lProcess2"/>
    <dgm:cxn modelId="{89171CD3-A7CC-41EF-BEA9-AD8F1904A7D7}" type="presParOf" srcId="{C3FAAE6D-E354-4F5C-9F9C-71E5C52C21BB}" destId="{6B15E0F1-7CE0-4ACB-A9F9-FA3726591B50}" srcOrd="5" destOrd="0" presId="urn:microsoft.com/office/officeart/2005/8/layout/lProcess2"/>
    <dgm:cxn modelId="{C2BDBE0E-5766-4033-84E8-08F272F50CF6}" type="presParOf" srcId="{C3FAAE6D-E354-4F5C-9F9C-71E5C52C21BB}" destId="{F4A0F033-AFFB-4207-93AB-1C781557AF24}" srcOrd="6" destOrd="0" presId="urn:microsoft.com/office/officeart/2005/8/layout/lProcess2"/>
    <dgm:cxn modelId="{E9E69244-633F-4B50-A315-8199A2D8B122}" type="presParOf" srcId="{F4A0F033-AFFB-4207-93AB-1C781557AF24}" destId="{57882018-4D95-4D59-9100-9590AFB9C724}" srcOrd="0" destOrd="0" presId="urn:microsoft.com/office/officeart/2005/8/layout/lProcess2"/>
    <dgm:cxn modelId="{F41FE8C4-52F7-48E2-9D8B-771ED0957F34}" type="presParOf" srcId="{F4A0F033-AFFB-4207-93AB-1C781557AF24}" destId="{6A7DAC85-9499-4047-9B48-3E7D1237CEC3}" srcOrd="1" destOrd="0" presId="urn:microsoft.com/office/officeart/2005/8/layout/lProcess2"/>
    <dgm:cxn modelId="{B5895EAD-2504-4006-82EE-71518F84010E}" type="presParOf" srcId="{F4A0F033-AFFB-4207-93AB-1C781557AF24}" destId="{663C35EA-8E9B-4828-9F4A-FAA9B49E4266}" srcOrd="2" destOrd="0" presId="urn:microsoft.com/office/officeart/2005/8/layout/lProcess2"/>
    <dgm:cxn modelId="{892A125B-D132-4965-9F24-0AA102BE4A1E}" type="presParOf" srcId="{663C35EA-8E9B-4828-9F4A-FAA9B49E4266}" destId="{4CE64044-A763-4277-971C-983837DCE8B9}" srcOrd="0" destOrd="0" presId="urn:microsoft.com/office/officeart/2005/8/layout/lProcess2"/>
    <dgm:cxn modelId="{A26016B0-D806-48F7-A5E1-5EDA5C2CBD92}" type="presParOf" srcId="{4CE64044-A763-4277-971C-983837DCE8B9}" destId="{BB11D97D-76F4-4F02-9FD7-1846303E0B23}" srcOrd="0" destOrd="0" presId="urn:microsoft.com/office/officeart/2005/8/layout/lProcess2"/>
    <dgm:cxn modelId="{F28F45B6-9FBF-43AB-A2EF-13DBABC75386}" type="presParOf" srcId="{4CE64044-A763-4277-971C-983837DCE8B9}" destId="{A352AA57-1B43-40FE-B4BC-CEA92CDE58AD}" srcOrd="1" destOrd="0" presId="urn:microsoft.com/office/officeart/2005/8/layout/lProcess2"/>
    <dgm:cxn modelId="{E83E3619-B4FF-4035-826F-539D76F7633F}" type="presParOf" srcId="{4CE64044-A763-4277-971C-983837DCE8B9}" destId="{80C07F3C-D0D5-4456-9F7B-70A71B4B43BC}" srcOrd="2" destOrd="0" presId="urn:microsoft.com/office/officeart/2005/8/layout/lProcess2"/>
    <dgm:cxn modelId="{62D0BC7F-53FE-47F0-ADED-9B6DC5151DD2}" type="presParOf" srcId="{4CE64044-A763-4277-971C-983837DCE8B9}" destId="{CAF1672D-0286-4B2F-BDFF-48E9791582C8}" srcOrd="3" destOrd="0" presId="urn:microsoft.com/office/officeart/2005/8/layout/lProcess2"/>
    <dgm:cxn modelId="{234545F4-F9E5-4695-9428-8D378F8D6586}" type="presParOf" srcId="{4CE64044-A763-4277-971C-983837DCE8B9}" destId="{4593FD8A-5A97-4057-A732-75D17723D54C}" srcOrd="4" destOrd="0" presId="urn:microsoft.com/office/officeart/2005/8/layout/lProcess2"/>
    <dgm:cxn modelId="{494C685E-EACD-40DE-9207-28CD041F0191}" type="presParOf" srcId="{4CE64044-A763-4277-971C-983837DCE8B9}" destId="{782D4CFC-57F5-4A7A-AD26-98F15ABFC2AB}" srcOrd="5" destOrd="0" presId="urn:microsoft.com/office/officeart/2005/8/layout/lProcess2"/>
    <dgm:cxn modelId="{C606A1AF-DFC6-48C0-B087-0323C85CA6C4}" type="presParOf" srcId="{4CE64044-A763-4277-971C-983837DCE8B9}" destId="{3B1F4074-AC84-4BD5-AF64-39CE75CDF0ED}" srcOrd="6" destOrd="0" presId="urn:microsoft.com/office/officeart/2005/8/layout/lProcess2"/>
    <dgm:cxn modelId="{E0D5C132-7BAA-489F-A25D-8F45AA169CF5}" type="presParOf" srcId="{4CE64044-A763-4277-971C-983837DCE8B9}" destId="{423AF20B-4355-4699-A457-A254492224CF}" srcOrd="7" destOrd="0" presId="urn:microsoft.com/office/officeart/2005/8/layout/lProcess2"/>
    <dgm:cxn modelId="{AC620B4E-26B4-4C3E-97A3-D62A537E8530}" type="presParOf" srcId="{4CE64044-A763-4277-971C-983837DCE8B9}" destId="{BDC955D6-5F59-4713-AE94-447C9D1C10E9}" srcOrd="8" destOrd="0" presId="urn:microsoft.com/office/officeart/2005/8/layout/lProcess2"/>
    <dgm:cxn modelId="{EE3EBEC9-84C2-455B-A16A-24CA213A5A04}" type="presParOf" srcId="{4CE64044-A763-4277-971C-983837DCE8B9}" destId="{29291417-EE55-42ED-9FC5-61125B5012E8}" srcOrd="9" destOrd="0" presId="urn:microsoft.com/office/officeart/2005/8/layout/lProcess2"/>
    <dgm:cxn modelId="{16DECC7F-0FAD-4EF8-B654-109B7F82CA4A}" type="presParOf" srcId="{4CE64044-A763-4277-971C-983837DCE8B9}" destId="{67EB453E-2DB0-4C4B-A84C-AFA38EC27FC1}" srcOrd="10" destOrd="0" presId="urn:microsoft.com/office/officeart/2005/8/layout/lProcess2"/>
    <dgm:cxn modelId="{3A859BA1-210B-412C-90EB-369079C38836}" type="presParOf" srcId="{4CE64044-A763-4277-971C-983837DCE8B9}" destId="{707E4743-8255-4D6A-9DFF-ED5589DA0F69}" srcOrd="11" destOrd="0" presId="urn:microsoft.com/office/officeart/2005/8/layout/lProcess2"/>
    <dgm:cxn modelId="{D1A4BAE9-80AB-45BE-AA28-5150DECEA203}" type="presParOf" srcId="{4CE64044-A763-4277-971C-983837DCE8B9}" destId="{FD581446-53D2-4D9F-BD8E-AC56265755C2}" srcOrd="12" destOrd="0" presId="urn:microsoft.com/office/officeart/2005/8/layout/lProcess2"/>
    <dgm:cxn modelId="{DBCBC86D-4964-4D6D-ACB9-536E6E693631}" type="presParOf" srcId="{4CE64044-A763-4277-971C-983837DCE8B9}" destId="{CD8009ED-E24C-4299-A72F-9610AD2DFBBB}" srcOrd="13" destOrd="0" presId="urn:microsoft.com/office/officeart/2005/8/layout/lProcess2"/>
    <dgm:cxn modelId="{61A60147-1A98-44F8-9755-F755951E4B6D}" type="presParOf" srcId="{4CE64044-A763-4277-971C-983837DCE8B9}" destId="{3B905EC5-7328-4F08-B932-B87CC743896E}" srcOrd="14" destOrd="0" presId="urn:microsoft.com/office/officeart/2005/8/layout/lProcess2"/>
    <dgm:cxn modelId="{03C4E929-C4EE-4063-BF0C-81A6040CBA8C}" type="presParOf" srcId="{4CE64044-A763-4277-971C-983837DCE8B9}" destId="{78EDA112-924C-4629-B7A1-C747CF172AD7}" srcOrd="15" destOrd="0" presId="urn:microsoft.com/office/officeart/2005/8/layout/lProcess2"/>
    <dgm:cxn modelId="{5D936273-4195-436C-9ED4-A5D7F7D4A129}" type="presParOf" srcId="{4CE64044-A763-4277-971C-983837DCE8B9}" destId="{81A91A49-AE65-4348-822B-555AE24AF682}" srcOrd="16" destOrd="0" presId="urn:microsoft.com/office/officeart/2005/8/layout/lProcess2"/>
    <dgm:cxn modelId="{1922654A-A11F-4379-8DE8-992592296DC4}" type="presParOf" srcId="{C3FAAE6D-E354-4F5C-9F9C-71E5C52C21BB}" destId="{885E9CA6-E788-4A7A-9E56-24D519155E86}" srcOrd="7" destOrd="0" presId="urn:microsoft.com/office/officeart/2005/8/layout/lProcess2"/>
    <dgm:cxn modelId="{B3964060-482A-4043-89F4-799B97475C21}" type="presParOf" srcId="{C3FAAE6D-E354-4F5C-9F9C-71E5C52C21BB}" destId="{E5AA08DB-C0A1-4715-BC1B-727281635EEA}" srcOrd="8" destOrd="0" presId="urn:microsoft.com/office/officeart/2005/8/layout/lProcess2"/>
    <dgm:cxn modelId="{6F04916A-6F3C-42F7-8732-24B0566482A4}" type="presParOf" srcId="{E5AA08DB-C0A1-4715-BC1B-727281635EEA}" destId="{CD858014-F8CB-4D11-9C80-BE8EA95AF7F2}" srcOrd="0" destOrd="0" presId="urn:microsoft.com/office/officeart/2005/8/layout/lProcess2"/>
    <dgm:cxn modelId="{8F28224A-82C4-41B0-97AA-79BB12CEFD19}" type="presParOf" srcId="{E5AA08DB-C0A1-4715-BC1B-727281635EEA}" destId="{9A37852A-0D2F-4056-8606-A0B9A0F4995A}" srcOrd="1" destOrd="0" presId="urn:microsoft.com/office/officeart/2005/8/layout/lProcess2"/>
    <dgm:cxn modelId="{ACE3FD57-9AD8-4B75-AA48-766F83B5E6FE}" type="presParOf" srcId="{E5AA08DB-C0A1-4715-BC1B-727281635EEA}" destId="{2594AC4C-806B-46A4-9E4C-877403577155}" srcOrd="2" destOrd="0" presId="urn:microsoft.com/office/officeart/2005/8/layout/lProcess2"/>
    <dgm:cxn modelId="{749A63E5-28A1-426B-AB78-08F5C90B777C}" type="presParOf" srcId="{2594AC4C-806B-46A4-9E4C-877403577155}" destId="{D04998B0-0562-40DF-8419-9B11B2634ECB}" srcOrd="0" destOrd="0" presId="urn:microsoft.com/office/officeart/2005/8/layout/lProcess2"/>
    <dgm:cxn modelId="{E6B40753-F10F-49BB-9773-B35B33805CA7}" type="presParOf" srcId="{D04998B0-0562-40DF-8419-9B11B2634ECB}" destId="{479FA94F-1246-4D04-8A42-6C7BFC4B7F5A}" srcOrd="0" destOrd="0" presId="urn:microsoft.com/office/officeart/2005/8/layout/lProcess2"/>
    <dgm:cxn modelId="{BA54E1C9-DEA9-4370-8777-B3A8C954734D}" type="presParOf" srcId="{D04998B0-0562-40DF-8419-9B11B2634ECB}" destId="{E082B3F1-0897-42F0-A955-88457ED60C46}" srcOrd="1" destOrd="0" presId="urn:microsoft.com/office/officeart/2005/8/layout/lProcess2"/>
    <dgm:cxn modelId="{6ABCF9D1-2ACB-459C-884E-42DC67CF2A47}" type="presParOf" srcId="{D04998B0-0562-40DF-8419-9B11B2634ECB}" destId="{5AB6A18F-0BAF-4BA9-B04F-1645742513BF}" srcOrd="2" destOrd="0" presId="urn:microsoft.com/office/officeart/2005/8/layout/lProcess2"/>
    <dgm:cxn modelId="{47478B3C-C427-491C-85DA-6AD8598B647E}" type="presParOf" srcId="{D04998B0-0562-40DF-8419-9B11B2634ECB}" destId="{DEC6BD1B-1A32-4FE1-89AE-208CBE9C248D}" srcOrd="3" destOrd="0" presId="urn:microsoft.com/office/officeart/2005/8/layout/lProcess2"/>
    <dgm:cxn modelId="{581593E4-9624-4720-8018-6D78DF17CBCB}" type="presParOf" srcId="{D04998B0-0562-40DF-8419-9B11B2634ECB}" destId="{15F3382F-98A0-406D-87AE-AD16254DB437}" srcOrd="4" destOrd="0" presId="urn:microsoft.com/office/officeart/2005/8/layout/lProcess2"/>
    <dgm:cxn modelId="{80E48FC5-0CC5-4518-AB01-43E5CEED4FC3}" type="presParOf" srcId="{D04998B0-0562-40DF-8419-9B11B2634ECB}" destId="{6C320FCF-F01B-48CB-ABD8-88D2BBBF408D}" srcOrd="5" destOrd="0" presId="urn:microsoft.com/office/officeart/2005/8/layout/lProcess2"/>
    <dgm:cxn modelId="{AB8B503B-8B1C-407C-A2DC-6CE34822123E}" type="presParOf" srcId="{D04998B0-0562-40DF-8419-9B11B2634ECB}" destId="{049C25A8-CFBC-4E1D-BC9E-EE28FFB3799B}" srcOrd="6" destOrd="0" presId="urn:microsoft.com/office/officeart/2005/8/layout/lProcess2"/>
    <dgm:cxn modelId="{209E629B-621E-49F2-A90E-88D8E7BB3E47}" type="presParOf" srcId="{D04998B0-0562-40DF-8419-9B11B2634ECB}" destId="{120C6458-55E7-477E-9AE5-B74EC52537DE}" srcOrd="7" destOrd="0" presId="urn:microsoft.com/office/officeart/2005/8/layout/lProcess2"/>
    <dgm:cxn modelId="{FEA59FFE-F4A1-4D5C-A809-B691137C4708}" type="presParOf" srcId="{D04998B0-0562-40DF-8419-9B11B2634ECB}" destId="{AAA65444-F2AB-4646-9BA0-A332060A6F68}" srcOrd="8" destOrd="0" presId="urn:microsoft.com/office/officeart/2005/8/layout/lProcess2"/>
    <dgm:cxn modelId="{F0B9199A-33C6-49B3-A612-CD62F5838A53}" type="presParOf" srcId="{D04998B0-0562-40DF-8419-9B11B2634ECB}" destId="{8C6DE75C-43DD-41E1-851E-1C9289AF8A5B}" srcOrd="9" destOrd="0" presId="urn:microsoft.com/office/officeart/2005/8/layout/lProcess2"/>
    <dgm:cxn modelId="{425428CC-AD82-4AC1-B1B1-5546473B9933}" type="presParOf" srcId="{D04998B0-0562-40DF-8419-9B11B2634ECB}" destId="{F91DECB1-A4AE-4661-83EB-7E23F2193A89}" srcOrd="10" destOrd="0" presId="urn:microsoft.com/office/officeart/2005/8/layout/lProcess2"/>
    <dgm:cxn modelId="{08E8920F-BE6B-4D2D-A950-127D552D1197}" type="presParOf" srcId="{D04998B0-0562-40DF-8419-9B11B2634ECB}" destId="{BCC3D0F1-10BF-4757-8242-625761B089DE}" srcOrd="11" destOrd="0" presId="urn:microsoft.com/office/officeart/2005/8/layout/lProcess2"/>
    <dgm:cxn modelId="{A36C798D-AB34-426C-8443-7480E4AFEEF6}" type="presParOf" srcId="{D04998B0-0562-40DF-8419-9B11B2634ECB}" destId="{4A2FEA7F-8DFC-4150-8232-92326C222B66}" srcOrd="12" destOrd="0" presId="urn:microsoft.com/office/officeart/2005/8/layout/lProcess2"/>
    <dgm:cxn modelId="{C246C70D-FE3C-424A-81F8-58E1707FF448}" type="presParOf" srcId="{D04998B0-0562-40DF-8419-9B11B2634ECB}" destId="{CE7083AE-9779-42FB-8CAE-0648FE839F77}" srcOrd="13" destOrd="0" presId="urn:microsoft.com/office/officeart/2005/8/layout/lProcess2"/>
    <dgm:cxn modelId="{68ECECA1-6C62-4C5E-BBB9-4FC186076FFE}" type="presParOf" srcId="{D04998B0-0562-40DF-8419-9B11B2634ECB}" destId="{A9A96FEA-5632-4B72-AF25-8A52DA73DD61}" srcOrd="14" destOrd="0" presId="urn:microsoft.com/office/officeart/2005/8/layout/lProcess2"/>
    <dgm:cxn modelId="{B1D2B6CB-0BDC-4620-8C50-2D4D474184D5}" type="presParOf" srcId="{D04998B0-0562-40DF-8419-9B11B2634ECB}" destId="{8ABBCF0B-EF45-428D-9443-043AB9DA1AB6}" srcOrd="15" destOrd="0" presId="urn:microsoft.com/office/officeart/2005/8/layout/lProcess2"/>
    <dgm:cxn modelId="{57B4CAEF-ECE8-442B-8216-40989525C08F}" type="presParOf" srcId="{D04998B0-0562-40DF-8419-9B11B2634ECB}" destId="{64582732-F461-44C6-9BFF-8BD332CF952D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D4A033-D3EF-4178-89C0-C28CB4D57B2C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0F69CCCD-398A-4C04-9E9F-6816829DD724}">
      <dgm:prSet phldrT="[Texto]"/>
      <dgm:spPr/>
      <dgm:t>
        <a:bodyPr/>
        <a:lstStyle/>
        <a:p>
          <a:r>
            <a:rPr lang="es-ES" dirty="0"/>
            <a:t>Diagnóstico y cierre de brechas</a:t>
          </a:r>
          <a:endParaRPr lang="es-CL" dirty="0"/>
        </a:p>
      </dgm:t>
    </dgm:pt>
    <dgm:pt modelId="{30B5FC0B-AD67-42B3-8924-736F9E5C13CD}" type="parTrans" cxnId="{3759F0A2-6685-4F03-939C-066D4312D1D1}">
      <dgm:prSet/>
      <dgm:spPr/>
      <dgm:t>
        <a:bodyPr/>
        <a:lstStyle/>
        <a:p>
          <a:endParaRPr lang="es-CL"/>
        </a:p>
      </dgm:t>
    </dgm:pt>
    <dgm:pt modelId="{24340BAF-EFFB-45FA-A9A2-BEC00142C899}" type="sibTrans" cxnId="{3759F0A2-6685-4F03-939C-066D4312D1D1}">
      <dgm:prSet/>
      <dgm:spPr/>
      <dgm:t>
        <a:bodyPr/>
        <a:lstStyle/>
        <a:p>
          <a:endParaRPr lang="es-CL"/>
        </a:p>
      </dgm:t>
    </dgm:pt>
    <dgm:pt modelId="{443D8D73-9CA4-4822-8FB3-DF2AF06894BD}">
      <dgm:prSet phldrT="[Texto]"/>
      <dgm:spPr/>
      <dgm:t>
        <a:bodyPr/>
        <a:lstStyle/>
        <a:p>
          <a:r>
            <a:rPr lang="es-ES" dirty="0"/>
            <a:t>Taller de inducción</a:t>
          </a:r>
          <a:endParaRPr lang="es-CL" dirty="0"/>
        </a:p>
      </dgm:t>
    </dgm:pt>
    <dgm:pt modelId="{7458F984-EA2C-4AC5-BBBA-D9A4A3AC9D0B}" type="parTrans" cxnId="{828B34FA-1D8F-4D01-B0D4-770AC77AEA03}">
      <dgm:prSet/>
      <dgm:spPr/>
      <dgm:t>
        <a:bodyPr/>
        <a:lstStyle/>
        <a:p>
          <a:endParaRPr lang="es-CL"/>
        </a:p>
      </dgm:t>
    </dgm:pt>
    <dgm:pt modelId="{80AA2F9A-7481-4CA6-9F75-C10130C03E4F}" type="sibTrans" cxnId="{828B34FA-1D8F-4D01-B0D4-770AC77AEA03}">
      <dgm:prSet/>
      <dgm:spPr/>
      <dgm:t>
        <a:bodyPr/>
        <a:lstStyle/>
        <a:p>
          <a:endParaRPr lang="es-CL"/>
        </a:p>
      </dgm:t>
    </dgm:pt>
    <dgm:pt modelId="{E101DCAF-09F2-41B2-9ED5-4986E9B87B18}">
      <dgm:prSet phldrT="[Texto]"/>
      <dgm:spPr/>
      <dgm:t>
        <a:bodyPr/>
        <a:lstStyle/>
        <a:p>
          <a:r>
            <a:rPr lang="es-ES" dirty="0"/>
            <a:t>Recopilación de información</a:t>
          </a:r>
          <a:endParaRPr lang="es-CL" dirty="0"/>
        </a:p>
      </dgm:t>
    </dgm:pt>
    <dgm:pt modelId="{AE8B6865-49C6-4E03-ACC9-68855E40A5C1}" type="parTrans" cxnId="{5472E9E1-E55E-41FC-B7D9-2C42FEDB4F06}">
      <dgm:prSet/>
      <dgm:spPr/>
      <dgm:t>
        <a:bodyPr/>
        <a:lstStyle/>
        <a:p>
          <a:endParaRPr lang="es-CL"/>
        </a:p>
      </dgm:t>
    </dgm:pt>
    <dgm:pt modelId="{B43EF138-5B5A-474E-B20A-115D1A98FFED}" type="sibTrans" cxnId="{5472E9E1-E55E-41FC-B7D9-2C42FEDB4F06}">
      <dgm:prSet/>
      <dgm:spPr/>
      <dgm:t>
        <a:bodyPr/>
        <a:lstStyle/>
        <a:p>
          <a:endParaRPr lang="es-CL"/>
        </a:p>
      </dgm:t>
    </dgm:pt>
    <dgm:pt modelId="{0920DA95-4384-4E87-BA37-098D4E35879A}">
      <dgm:prSet phldrT="[Texto]"/>
      <dgm:spPr/>
      <dgm:t>
        <a:bodyPr/>
        <a:lstStyle/>
        <a:p>
          <a:r>
            <a:rPr lang="es-ES" dirty="0"/>
            <a:t>Estudios de opinión</a:t>
          </a:r>
          <a:endParaRPr lang="es-CL" dirty="0"/>
        </a:p>
      </dgm:t>
    </dgm:pt>
    <dgm:pt modelId="{EA268911-ED1B-45D3-A350-F4E3FA50ABA0}" type="parTrans" cxnId="{ADF51CAC-D0B2-40F7-B243-5F720FF64EFD}">
      <dgm:prSet/>
      <dgm:spPr/>
      <dgm:t>
        <a:bodyPr/>
        <a:lstStyle/>
        <a:p>
          <a:endParaRPr lang="es-CL"/>
        </a:p>
      </dgm:t>
    </dgm:pt>
    <dgm:pt modelId="{08ECD64A-BA06-4B61-B844-B6D0402A20DE}" type="sibTrans" cxnId="{ADF51CAC-D0B2-40F7-B243-5F720FF64EFD}">
      <dgm:prSet/>
      <dgm:spPr/>
      <dgm:t>
        <a:bodyPr/>
        <a:lstStyle/>
        <a:p>
          <a:endParaRPr lang="es-CL"/>
        </a:p>
      </dgm:t>
    </dgm:pt>
    <dgm:pt modelId="{C3AD9E7A-1613-4376-8D54-3C71E896AD60}">
      <dgm:prSet phldrT="[Texto]"/>
      <dgm:spPr/>
      <dgm:t>
        <a:bodyPr/>
        <a:lstStyle/>
        <a:p>
          <a:r>
            <a:rPr lang="es-ES" dirty="0"/>
            <a:t>Jornadas de autoevaluación</a:t>
          </a:r>
          <a:endParaRPr lang="es-CL" dirty="0"/>
        </a:p>
      </dgm:t>
    </dgm:pt>
    <dgm:pt modelId="{079A5AF7-8219-43FE-92AE-EEA6D473C165}" type="parTrans" cxnId="{21BEEE6F-7A46-405D-A1C9-B83FD7CBC6F1}">
      <dgm:prSet/>
      <dgm:spPr/>
      <dgm:t>
        <a:bodyPr/>
        <a:lstStyle/>
        <a:p>
          <a:endParaRPr lang="es-CL"/>
        </a:p>
      </dgm:t>
    </dgm:pt>
    <dgm:pt modelId="{1B6D0663-AA32-4E32-A0D8-707846A693EC}" type="sibTrans" cxnId="{21BEEE6F-7A46-405D-A1C9-B83FD7CBC6F1}">
      <dgm:prSet/>
      <dgm:spPr/>
      <dgm:t>
        <a:bodyPr/>
        <a:lstStyle/>
        <a:p>
          <a:endParaRPr lang="es-CL"/>
        </a:p>
      </dgm:t>
    </dgm:pt>
    <dgm:pt modelId="{CEB34316-40C5-4140-A688-326CD54F0656}">
      <dgm:prSet/>
      <dgm:spPr/>
      <dgm:t>
        <a:bodyPr/>
        <a:lstStyle/>
        <a:p>
          <a:r>
            <a:rPr lang="es-ES" dirty="0"/>
            <a:t>Elaboración plan de mejoramiento</a:t>
          </a:r>
          <a:endParaRPr lang="es-CL" dirty="0"/>
        </a:p>
      </dgm:t>
    </dgm:pt>
    <dgm:pt modelId="{4021F882-8A87-46B1-BB30-3C9A3D9C5CDC}" type="parTrans" cxnId="{8FE5DF92-7FEE-4C97-8D36-50D04FC59055}">
      <dgm:prSet/>
      <dgm:spPr/>
      <dgm:t>
        <a:bodyPr/>
        <a:lstStyle/>
        <a:p>
          <a:endParaRPr lang="es-CL"/>
        </a:p>
      </dgm:t>
    </dgm:pt>
    <dgm:pt modelId="{7A49D1F6-FDB3-4827-B0D7-4D1C6A6A8F5C}" type="sibTrans" cxnId="{8FE5DF92-7FEE-4C97-8D36-50D04FC59055}">
      <dgm:prSet/>
      <dgm:spPr/>
      <dgm:t>
        <a:bodyPr/>
        <a:lstStyle/>
        <a:p>
          <a:endParaRPr lang="es-CL"/>
        </a:p>
      </dgm:t>
    </dgm:pt>
    <dgm:pt modelId="{B22270E3-4536-4BF8-BC03-49A06FC8B12C}">
      <dgm:prSet/>
      <dgm:spPr/>
      <dgm:t>
        <a:bodyPr/>
        <a:lstStyle/>
        <a:p>
          <a:r>
            <a:rPr lang="es-ES" dirty="0"/>
            <a:t>Cierre de Informe de Autoevaluación</a:t>
          </a:r>
          <a:endParaRPr lang="es-CL" dirty="0"/>
        </a:p>
      </dgm:t>
    </dgm:pt>
    <dgm:pt modelId="{CA1135E5-39B6-4EF8-BA7E-241BD0F87C6E}" type="parTrans" cxnId="{B745B13E-CBA9-474C-9178-BEECAD59A075}">
      <dgm:prSet/>
      <dgm:spPr/>
      <dgm:t>
        <a:bodyPr/>
        <a:lstStyle/>
        <a:p>
          <a:endParaRPr lang="es-CL"/>
        </a:p>
      </dgm:t>
    </dgm:pt>
    <dgm:pt modelId="{FE8DE7AD-6266-4645-BC65-50312E28F1AD}" type="sibTrans" cxnId="{B745B13E-CBA9-474C-9178-BEECAD59A075}">
      <dgm:prSet/>
      <dgm:spPr/>
      <dgm:t>
        <a:bodyPr/>
        <a:lstStyle/>
        <a:p>
          <a:endParaRPr lang="es-CL"/>
        </a:p>
      </dgm:t>
    </dgm:pt>
    <dgm:pt modelId="{A2CF7C9F-17FB-4C26-B0EE-DBB182E12FBB}">
      <dgm:prSet/>
      <dgm:spPr/>
      <dgm:t>
        <a:bodyPr/>
        <a:lstStyle/>
        <a:p>
          <a:r>
            <a:rPr lang="es-ES" dirty="0"/>
            <a:t>Envío de antecedentes a CNA</a:t>
          </a:r>
          <a:endParaRPr lang="es-CL" dirty="0"/>
        </a:p>
      </dgm:t>
    </dgm:pt>
    <dgm:pt modelId="{ED2B1426-F163-4EF1-93D7-880774D8AAED}" type="parTrans" cxnId="{9BE5F053-27B0-41AB-85A8-C3F32F1E77B6}">
      <dgm:prSet/>
      <dgm:spPr/>
      <dgm:t>
        <a:bodyPr/>
        <a:lstStyle/>
        <a:p>
          <a:endParaRPr lang="es-CL"/>
        </a:p>
      </dgm:t>
    </dgm:pt>
    <dgm:pt modelId="{E9C39678-714E-4E23-B940-F820FA84AF6F}" type="sibTrans" cxnId="{9BE5F053-27B0-41AB-85A8-C3F32F1E77B6}">
      <dgm:prSet/>
      <dgm:spPr/>
      <dgm:t>
        <a:bodyPr/>
        <a:lstStyle/>
        <a:p>
          <a:endParaRPr lang="es-CL"/>
        </a:p>
      </dgm:t>
    </dgm:pt>
    <dgm:pt modelId="{8ADF3E55-E73F-4F01-8C47-9529F3AE5770}" type="pres">
      <dgm:prSet presAssocID="{24D4A033-D3EF-4178-89C0-C28CB4D57B2C}" presName="diagram" presStyleCnt="0">
        <dgm:presLayoutVars>
          <dgm:dir/>
          <dgm:resizeHandles val="exact"/>
        </dgm:presLayoutVars>
      </dgm:prSet>
      <dgm:spPr/>
    </dgm:pt>
    <dgm:pt modelId="{FFFB578E-BE76-443F-833B-6656C3E4BAA1}" type="pres">
      <dgm:prSet presAssocID="{0F69CCCD-398A-4C04-9E9F-6816829DD724}" presName="node" presStyleLbl="node1" presStyleIdx="0" presStyleCnt="8">
        <dgm:presLayoutVars>
          <dgm:bulletEnabled val="1"/>
        </dgm:presLayoutVars>
      </dgm:prSet>
      <dgm:spPr/>
    </dgm:pt>
    <dgm:pt modelId="{44C41BD5-7449-4BC9-BD47-4CBD0F7B9887}" type="pres">
      <dgm:prSet presAssocID="{24340BAF-EFFB-45FA-A9A2-BEC00142C899}" presName="sibTrans" presStyleLbl="sibTrans2D1" presStyleIdx="0" presStyleCnt="7"/>
      <dgm:spPr/>
    </dgm:pt>
    <dgm:pt modelId="{9DBE6CDE-D1EA-4FED-B788-D51703E3E63E}" type="pres">
      <dgm:prSet presAssocID="{24340BAF-EFFB-45FA-A9A2-BEC00142C899}" presName="connectorText" presStyleLbl="sibTrans2D1" presStyleIdx="0" presStyleCnt="7"/>
      <dgm:spPr/>
    </dgm:pt>
    <dgm:pt modelId="{D1B493F8-958A-4FBA-8768-73E727D53C45}" type="pres">
      <dgm:prSet presAssocID="{443D8D73-9CA4-4822-8FB3-DF2AF06894BD}" presName="node" presStyleLbl="node1" presStyleIdx="1" presStyleCnt="8">
        <dgm:presLayoutVars>
          <dgm:bulletEnabled val="1"/>
        </dgm:presLayoutVars>
      </dgm:prSet>
      <dgm:spPr/>
    </dgm:pt>
    <dgm:pt modelId="{AE6C7C2F-A7FF-4FB0-9037-EA9AC43445AD}" type="pres">
      <dgm:prSet presAssocID="{80AA2F9A-7481-4CA6-9F75-C10130C03E4F}" presName="sibTrans" presStyleLbl="sibTrans2D1" presStyleIdx="1" presStyleCnt="7"/>
      <dgm:spPr/>
    </dgm:pt>
    <dgm:pt modelId="{DEA37A89-86FC-4FA3-AF78-E1A1C4BA131A}" type="pres">
      <dgm:prSet presAssocID="{80AA2F9A-7481-4CA6-9F75-C10130C03E4F}" presName="connectorText" presStyleLbl="sibTrans2D1" presStyleIdx="1" presStyleCnt="7"/>
      <dgm:spPr/>
    </dgm:pt>
    <dgm:pt modelId="{33E82000-FDE0-4428-BA88-3EDA61F0629D}" type="pres">
      <dgm:prSet presAssocID="{E101DCAF-09F2-41B2-9ED5-4986E9B87B18}" presName="node" presStyleLbl="node1" presStyleIdx="2" presStyleCnt="8">
        <dgm:presLayoutVars>
          <dgm:bulletEnabled val="1"/>
        </dgm:presLayoutVars>
      </dgm:prSet>
      <dgm:spPr/>
    </dgm:pt>
    <dgm:pt modelId="{05429869-1ABE-498B-B2B6-3CBAE85F2BFA}" type="pres">
      <dgm:prSet presAssocID="{B43EF138-5B5A-474E-B20A-115D1A98FFED}" presName="sibTrans" presStyleLbl="sibTrans2D1" presStyleIdx="2" presStyleCnt="7"/>
      <dgm:spPr/>
    </dgm:pt>
    <dgm:pt modelId="{FAE6FDF8-F18B-473A-ABD1-F84BCCEA1A8C}" type="pres">
      <dgm:prSet presAssocID="{B43EF138-5B5A-474E-B20A-115D1A98FFED}" presName="connectorText" presStyleLbl="sibTrans2D1" presStyleIdx="2" presStyleCnt="7"/>
      <dgm:spPr/>
    </dgm:pt>
    <dgm:pt modelId="{F9D9A8C4-09DB-45DD-8C2B-2DE5E6D9FE75}" type="pres">
      <dgm:prSet presAssocID="{0920DA95-4384-4E87-BA37-098D4E35879A}" presName="node" presStyleLbl="node1" presStyleIdx="3" presStyleCnt="8">
        <dgm:presLayoutVars>
          <dgm:bulletEnabled val="1"/>
        </dgm:presLayoutVars>
      </dgm:prSet>
      <dgm:spPr/>
    </dgm:pt>
    <dgm:pt modelId="{1EDEF16F-3721-4148-B814-C7C79D5415E5}" type="pres">
      <dgm:prSet presAssocID="{08ECD64A-BA06-4B61-B844-B6D0402A20DE}" presName="sibTrans" presStyleLbl="sibTrans2D1" presStyleIdx="3" presStyleCnt="7"/>
      <dgm:spPr/>
    </dgm:pt>
    <dgm:pt modelId="{F42E7451-8AE0-4A08-BAF1-42CE02BC2139}" type="pres">
      <dgm:prSet presAssocID="{08ECD64A-BA06-4B61-B844-B6D0402A20DE}" presName="connectorText" presStyleLbl="sibTrans2D1" presStyleIdx="3" presStyleCnt="7"/>
      <dgm:spPr/>
    </dgm:pt>
    <dgm:pt modelId="{852E2691-ACA8-476F-87D4-550EAE0DE821}" type="pres">
      <dgm:prSet presAssocID="{C3AD9E7A-1613-4376-8D54-3C71E896AD60}" presName="node" presStyleLbl="node1" presStyleIdx="4" presStyleCnt="8">
        <dgm:presLayoutVars>
          <dgm:bulletEnabled val="1"/>
        </dgm:presLayoutVars>
      </dgm:prSet>
      <dgm:spPr/>
    </dgm:pt>
    <dgm:pt modelId="{7C2C891F-B4A7-470E-A205-4FD39060FAC4}" type="pres">
      <dgm:prSet presAssocID="{1B6D0663-AA32-4E32-A0D8-707846A693EC}" presName="sibTrans" presStyleLbl="sibTrans2D1" presStyleIdx="4" presStyleCnt="7"/>
      <dgm:spPr/>
    </dgm:pt>
    <dgm:pt modelId="{9EFABDD4-647F-4A8B-A5BB-9FC86DC1DEB3}" type="pres">
      <dgm:prSet presAssocID="{1B6D0663-AA32-4E32-A0D8-707846A693EC}" presName="connectorText" presStyleLbl="sibTrans2D1" presStyleIdx="4" presStyleCnt="7"/>
      <dgm:spPr/>
    </dgm:pt>
    <dgm:pt modelId="{ABCB5A30-71C0-4F84-B378-A0C505AEAB5B}" type="pres">
      <dgm:prSet presAssocID="{CEB34316-40C5-4140-A688-326CD54F0656}" presName="node" presStyleLbl="node1" presStyleIdx="5" presStyleCnt="8">
        <dgm:presLayoutVars>
          <dgm:bulletEnabled val="1"/>
        </dgm:presLayoutVars>
      </dgm:prSet>
      <dgm:spPr/>
    </dgm:pt>
    <dgm:pt modelId="{3BCFB055-CC8A-4295-81F2-74B9C117BE69}" type="pres">
      <dgm:prSet presAssocID="{7A49D1F6-FDB3-4827-B0D7-4D1C6A6A8F5C}" presName="sibTrans" presStyleLbl="sibTrans2D1" presStyleIdx="5" presStyleCnt="7"/>
      <dgm:spPr/>
    </dgm:pt>
    <dgm:pt modelId="{CDF6E2D9-A83B-4C90-A6B0-A10B7C08FDA6}" type="pres">
      <dgm:prSet presAssocID="{7A49D1F6-FDB3-4827-B0D7-4D1C6A6A8F5C}" presName="connectorText" presStyleLbl="sibTrans2D1" presStyleIdx="5" presStyleCnt="7"/>
      <dgm:spPr/>
    </dgm:pt>
    <dgm:pt modelId="{486AE746-3143-4FE3-9C76-3E8909D75C89}" type="pres">
      <dgm:prSet presAssocID="{B22270E3-4536-4BF8-BC03-49A06FC8B12C}" presName="node" presStyleLbl="node1" presStyleIdx="6" presStyleCnt="8" custLinFactNeighborX="-53" custLinFactNeighborY="-1352">
        <dgm:presLayoutVars>
          <dgm:bulletEnabled val="1"/>
        </dgm:presLayoutVars>
      </dgm:prSet>
      <dgm:spPr/>
    </dgm:pt>
    <dgm:pt modelId="{0879AC80-8713-4754-BFE4-3BC94DB2D9AE}" type="pres">
      <dgm:prSet presAssocID="{FE8DE7AD-6266-4645-BC65-50312E28F1AD}" presName="sibTrans" presStyleLbl="sibTrans2D1" presStyleIdx="6" presStyleCnt="7"/>
      <dgm:spPr/>
    </dgm:pt>
    <dgm:pt modelId="{D80EEAE3-15BF-42D8-AA10-0CA681FC36A7}" type="pres">
      <dgm:prSet presAssocID="{FE8DE7AD-6266-4645-BC65-50312E28F1AD}" presName="connectorText" presStyleLbl="sibTrans2D1" presStyleIdx="6" presStyleCnt="7"/>
      <dgm:spPr/>
    </dgm:pt>
    <dgm:pt modelId="{0633F5D3-D803-4743-B7B9-DC05D231FF29}" type="pres">
      <dgm:prSet presAssocID="{A2CF7C9F-17FB-4C26-B0EE-DBB182E12FBB}" presName="node" presStyleLbl="node1" presStyleIdx="7" presStyleCnt="8">
        <dgm:presLayoutVars>
          <dgm:bulletEnabled val="1"/>
        </dgm:presLayoutVars>
      </dgm:prSet>
      <dgm:spPr/>
    </dgm:pt>
  </dgm:ptLst>
  <dgm:cxnLst>
    <dgm:cxn modelId="{F2ECCE20-4776-4765-8B37-A1373F0E0019}" type="presOf" srcId="{24340BAF-EFFB-45FA-A9A2-BEC00142C899}" destId="{44C41BD5-7449-4BC9-BD47-4CBD0F7B9887}" srcOrd="0" destOrd="0" presId="urn:microsoft.com/office/officeart/2005/8/layout/process5"/>
    <dgm:cxn modelId="{143C0624-7FFA-4459-89CA-677D99FB87B1}" type="presOf" srcId="{B43EF138-5B5A-474E-B20A-115D1A98FFED}" destId="{05429869-1ABE-498B-B2B6-3CBAE85F2BFA}" srcOrd="0" destOrd="0" presId="urn:microsoft.com/office/officeart/2005/8/layout/process5"/>
    <dgm:cxn modelId="{F4C46831-BB59-4B93-8972-CB4C4067CBCA}" type="presOf" srcId="{0F69CCCD-398A-4C04-9E9F-6816829DD724}" destId="{FFFB578E-BE76-443F-833B-6656C3E4BAA1}" srcOrd="0" destOrd="0" presId="urn:microsoft.com/office/officeart/2005/8/layout/process5"/>
    <dgm:cxn modelId="{42A9CB38-7924-4AB4-B7FC-1EB852CD113F}" type="presOf" srcId="{08ECD64A-BA06-4B61-B844-B6D0402A20DE}" destId="{F42E7451-8AE0-4A08-BAF1-42CE02BC2139}" srcOrd="1" destOrd="0" presId="urn:microsoft.com/office/officeart/2005/8/layout/process5"/>
    <dgm:cxn modelId="{B745B13E-CBA9-474C-9178-BEECAD59A075}" srcId="{24D4A033-D3EF-4178-89C0-C28CB4D57B2C}" destId="{B22270E3-4536-4BF8-BC03-49A06FC8B12C}" srcOrd="6" destOrd="0" parTransId="{CA1135E5-39B6-4EF8-BA7E-241BD0F87C6E}" sibTransId="{FE8DE7AD-6266-4645-BC65-50312E28F1AD}"/>
    <dgm:cxn modelId="{8284C743-5C20-47AF-8F05-4A20E1069BAB}" type="presOf" srcId="{A2CF7C9F-17FB-4C26-B0EE-DBB182E12FBB}" destId="{0633F5D3-D803-4743-B7B9-DC05D231FF29}" srcOrd="0" destOrd="0" presId="urn:microsoft.com/office/officeart/2005/8/layout/process5"/>
    <dgm:cxn modelId="{557DC56A-66B7-4684-B114-B7D2D24C6260}" type="presOf" srcId="{CEB34316-40C5-4140-A688-326CD54F0656}" destId="{ABCB5A30-71C0-4F84-B378-A0C505AEAB5B}" srcOrd="0" destOrd="0" presId="urn:microsoft.com/office/officeart/2005/8/layout/process5"/>
    <dgm:cxn modelId="{76613A6E-EA19-46AB-A1F7-7FEEB0BA34ED}" type="presOf" srcId="{FE8DE7AD-6266-4645-BC65-50312E28F1AD}" destId="{D80EEAE3-15BF-42D8-AA10-0CA681FC36A7}" srcOrd="1" destOrd="0" presId="urn:microsoft.com/office/officeart/2005/8/layout/process5"/>
    <dgm:cxn modelId="{21BEEE6F-7A46-405D-A1C9-B83FD7CBC6F1}" srcId="{24D4A033-D3EF-4178-89C0-C28CB4D57B2C}" destId="{C3AD9E7A-1613-4376-8D54-3C71E896AD60}" srcOrd="4" destOrd="0" parTransId="{079A5AF7-8219-43FE-92AE-EEA6D473C165}" sibTransId="{1B6D0663-AA32-4E32-A0D8-707846A693EC}"/>
    <dgm:cxn modelId="{7C7D8071-8340-46BE-8573-70003F18FB1A}" type="presOf" srcId="{1B6D0663-AA32-4E32-A0D8-707846A693EC}" destId="{7C2C891F-B4A7-470E-A205-4FD39060FAC4}" srcOrd="0" destOrd="0" presId="urn:microsoft.com/office/officeart/2005/8/layout/process5"/>
    <dgm:cxn modelId="{AD039D53-0367-455C-A488-6C1A590AC669}" type="presOf" srcId="{443D8D73-9CA4-4822-8FB3-DF2AF06894BD}" destId="{D1B493F8-958A-4FBA-8768-73E727D53C45}" srcOrd="0" destOrd="0" presId="urn:microsoft.com/office/officeart/2005/8/layout/process5"/>
    <dgm:cxn modelId="{9BE5F053-27B0-41AB-85A8-C3F32F1E77B6}" srcId="{24D4A033-D3EF-4178-89C0-C28CB4D57B2C}" destId="{A2CF7C9F-17FB-4C26-B0EE-DBB182E12FBB}" srcOrd="7" destOrd="0" parTransId="{ED2B1426-F163-4EF1-93D7-880774D8AAED}" sibTransId="{E9C39678-714E-4E23-B940-F820FA84AF6F}"/>
    <dgm:cxn modelId="{751DC881-B703-44A1-8291-D9B6AF2D976E}" type="presOf" srcId="{B43EF138-5B5A-474E-B20A-115D1A98FFED}" destId="{FAE6FDF8-F18B-473A-ABD1-F84BCCEA1A8C}" srcOrd="1" destOrd="0" presId="urn:microsoft.com/office/officeart/2005/8/layout/process5"/>
    <dgm:cxn modelId="{D4D7A283-A585-4445-A978-A9B39EF2CF6F}" type="presOf" srcId="{24D4A033-D3EF-4178-89C0-C28CB4D57B2C}" destId="{8ADF3E55-E73F-4F01-8C47-9529F3AE5770}" srcOrd="0" destOrd="0" presId="urn:microsoft.com/office/officeart/2005/8/layout/process5"/>
    <dgm:cxn modelId="{A02D508A-D36B-477B-8580-4F53BE71BC59}" type="presOf" srcId="{C3AD9E7A-1613-4376-8D54-3C71E896AD60}" destId="{852E2691-ACA8-476F-87D4-550EAE0DE821}" srcOrd="0" destOrd="0" presId="urn:microsoft.com/office/officeart/2005/8/layout/process5"/>
    <dgm:cxn modelId="{8FE5DF92-7FEE-4C97-8D36-50D04FC59055}" srcId="{24D4A033-D3EF-4178-89C0-C28CB4D57B2C}" destId="{CEB34316-40C5-4140-A688-326CD54F0656}" srcOrd="5" destOrd="0" parTransId="{4021F882-8A87-46B1-BB30-3C9A3D9C5CDC}" sibTransId="{7A49D1F6-FDB3-4827-B0D7-4D1C6A6A8F5C}"/>
    <dgm:cxn modelId="{F85C9595-983C-4864-A932-70D2988F3505}" type="presOf" srcId="{0920DA95-4384-4E87-BA37-098D4E35879A}" destId="{F9D9A8C4-09DB-45DD-8C2B-2DE5E6D9FE75}" srcOrd="0" destOrd="0" presId="urn:microsoft.com/office/officeart/2005/8/layout/process5"/>
    <dgm:cxn modelId="{02590499-1835-4B67-BE99-78335551DCFD}" type="presOf" srcId="{08ECD64A-BA06-4B61-B844-B6D0402A20DE}" destId="{1EDEF16F-3721-4148-B814-C7C79D5415E5}" srcOrd="0" destOrd="0" presId="urn:microsoft.com/office/officeart/2005/8/layout/process5"/>
    <dgm:cxn modelId="{E0CB739A-6CB0-4087-BEF1-336F13E86378}" type="presOf" srcId="{80AA2F9A-7481-4CA6-9F75-C10130C03E4F}" destId="{AE6C7C2F-A7FF-4FB0-9037-EA9AC43445AD}" srcOrd="0" destOrd="0" presId="urn:microsoft.com/office/officeart/2005/8/layout/process5"/>
    <dgm:cxn modelId="{3759F0A2-6685-4F03-939C-066D4312D1D1}" srcId="{24D4A033-D3EF-4178-89C0-C28CB4D57B2C}" destId="{0F69CCCD-398A-4C04-9E9F-6816829DD724}" srcOrd="0" destOrd="0" parTransId="{30B5FC0B-AD67-42B3-8924-736F9E5C13CD}" sibTransId="{24340BAF-EFFB-45FA-A9A2-BEC00142C899}"/>
    <dgm:cxn modelId="{ADF51CAC-D0B2-40F7-B243-5F720FF64EFD}" srcId="{24D4A033-D3EF-4178-89C0-C28CB4D57B2C}" destId="{0920DA95-4384-4E87-BA37-098D4E35879A}" srcOrd="3" destOrd="0" parTransId="{EA268911-ED1B-45D3-A350-F4E3FA50ABA0}" sibTransId="{08ECD64A-BA06-4B61-B844-B6D0402A20DE}"/>
    <dgm:cxn modelId="{8899BDB8-6941-43BB-A801-1ABC9DB98D11}" type="presOf" srcId="{FE8DE7AD-6266-4645-BC65-50312E28F1AD}" destId="{0879AC80-8713-4754-BFE4-3BC94DB2D9AE}" srcOrd="0" destOrd="0" presId="urn:microsoft.com/office/officeart/2005/8/layout/process5"/>
    <dgm:cxn modelId="{46FDB5BB-53F1-490E-AAE9-608592ED98F7}" type="presOf" srcId="{7A49D1F6-FDB3-4827-B0D7-4D1C6A6A8F5C}" destId="{CDF6E2D9-A83B-4C90-A6B0-A10B7C08FDA6}" srcOrd="1" destOrd="0" presId="urn:microsoft.com/office/officeart/2005/8/layout/process5"/>
    <dgm:cxn modelId="{CCCB05C6-4201-4CBF-93E4-82684C44DD4D}" type="presOf" srcId="{80AA2F9A-7481-4CA6-9F75-C10130C03E4F}" destId="{DEA37A89-86FC-4FA3-AF78-E1A1C4BA131A}" srcOrd="1" destOrd="0" presId="urn:microsoft.com/office/officeart/2005/8/layout/process5"/>
    <dgm:cxn modelId="{EEFD06D5-9F29-4E39-ACC0-7F29B9335131}" type="presOf" srcId="{E101DCAF-09F2-41B2-9ED5-4986E9B87B18}" destId="{33E82000-FDE0-4428-BA88-3EDA61F0629D}" srcOrd="0" destOrd="0" presId="urn:microsoft.com/office/officeart/2005/8/layout/process5"/>
    <dgm:cxn modelId="{5472E9E1-E55E-41FC-B7D9-2C42FEDB4F06}" srcId="{24D4A033-D3EF-4178-89C0-C28CB4D57B2C}" destId="{E101DCAF-09F2-41B2-9ED5-4986E9B87B18}" srcOrd="2" destOrd="0" parTransId="{AE8B6865-49C6-4E03-ACC9-68855E40A5C1}" sibTransId="{B43EF138-5B5A-474E-B20A-115D1A98FFED}"/>
    <dgm:cxn modelId="{B64638E6-5251-45AC-9D5B-25B5C17A6EC6}" type="presOf" srcId="{7A49D1F6-FDB3-4827-B0D7-4D1C6A6A8F5C}" destId="{3BCFB055-CC8A-4295-81F2-74B9C117BE69}" srcOrd="0" destOrd="0" presId="urn:microsoft.com/office/officeart/2005/8/layout/process5"/>
    <dgm:cxn modelId="{6E8CADEA-F0CC-4700-A218-8DE354BBEDB1}" type="presOf" srcId="{1B6D0663-AA32-4E32-A0D8-707846A693EC}" destId="{9EFABDD4-647F-4A8B-A5BB-9FC86DC1DEB3}" srcOrd="1" destOrd="0" presId="urn:microsoft.com/office/officeart/2005/8/layout/process5"/>
    <dgm:cxn modelId="{31EB5BF2-39F1-4BCE-972C-6EF8508DB000}" type="presOf" srcId="{24340BAF-EFFB-45FA-A9A2-BEC00142C899}" destId="{9DBE6CDE-D1EA-4FED-B788-D51703E3E63E}" srcOrd="1" destOrd="0" presId="urn:microsoft.com/office/officeart/2005/8/layout/process5"/>
    <dgm:cxn modelId="{AFB1DAF9-1CE1-4270-B0F6-9FE8F1E4C93C}" type="presOf" srcId="{B22270E3-4536-4BF8-BC03-49A06FC8B12C}" destId="{486AE746-3143-4FE3-9C76-3E8909D75C89}" srcOrd="0" destOrd="0" presId="urn:microsoft.com/office/officeart/2005/8/layout/process5"/>
    <dgm:cxn modelId="{828B34FA-1D8F-4D01-B0D4-770AC77AEA03}" srcId="{24D4A033-D3EF-4178-89C0-C28CB4D57B2C}" destId="{443D8D73-9CA4-4822-8FB3-DF2AF06894BD}" srcOrd="1" destOrd="0" parTransId="{7458F984-EA2C-4AC5-BBBA-D9A4A3AC9D0B}" sibTransId="{80AA2F9A-7481-4CA6-9F75-C10130C03E4F}"/>
    <dgm:cxn modelId="{A23741B1-024B-450B-9B5A-6EE4BFFF7F28}" type="presParOf" srcId="{8ADF3E55-E73F-4F01-8C47-9529F3AE5770}" destId="{FFFB578E-BE76-443F-833B-6656C3E4BAA1}" srcOrd="0" destOrd="0" presId="urn:microsoft.com/office/officeart/2005/8/layout/process5"/>
    <dgm:cxn modelId="{350FC22B-3BDE-4344-88D9-9125EA1C76F7}" type="presParOf" srcId="{8ADF3E55-E73F-4F01-8C47-9529F3AE5770}" destId="{44C41BD5-7449-4BC9-BD47-4CBD0F7B9887}" srcOrd="1" destOrd="0" presId="urn:microsoft.com/office/officeart/2005/8/layout/process5"/>
    <dgm:cxn modelId="{F73A1507-CC00-483A-90A6-39DA2F23E98B}" type="presParOf" srcId="{44C41BD5-7449-4BC9-BD47-4CBD0F7B9887}" destId="{9DBE6CDE-D1EA-4FED-B788-D51703E3E63E}" srcOrd="0" destOrd="0" presId="urn:microsoft.com/office/officeart/2005/8/layout/process5"/>
    <dgm:cxn modelId="{98DAA669-A205-4DF6-9E10-58382AAA867D}" type="presParOf" srcId="{8ADF3E55-E73F-4F01-8C47-9529F3AE5770}" destId="{D1B493F8-958A-4FBA-8768-73E727D53C45}" srcOrd="2" destOrd="0" presId="urn:microsoft.com/office/officeart/2005/8/layout/process5"/>
    <dgm:cxn modelId="{49AD81EA-1154-4D29-A7CF-8ABD2F9B33EF}" type="presParOf" srcId="{8ADF3E55-E73F-4F01-8C47-9529F3AE5770}" destId="{AE6C7C2F-A7FF-4FB0-9037-EA9AC43445AD}" srcOrd="3" destOrd="0" presId="urn:microsoft.com/office/officeart/2005/8/layout/process5"/>
    <dgm:cxn modelId="{2A501677-7473-4DAA-9F8E-4BAD1E9644ED}" type="presParOf" srcId="{AE6C7C2F-A7FF-4FB0-9037-EA9AC43445AD}" destId="{DEA37A89-86FC-4FA3-AF78-E1A1C4BA131A}" srcOrd="0" destOrd="0" presId="urn:microsoft.com/office/officeart/2005/8/layout/process5"/>
    <dgm:cxn modelId="{E113D36D-7DB5-40B0-A426-CFE1D08BE8EC}" type="presParOf" srcId="{8ADF3E55-E73F-4F01-8C47-9529F3AE5770}" destId="{33E82000-FDE0-4428-BA88-3EDA61F0629D}" srcOrd="4" destOrd="0" presId="urn:microsoft.com/office/officeart/2005/8/layout/process5"/>
    <dgm:cxn modelId="{28B69858-C792-42B8-AC41-D8E4EC995E0D}" type="presParOf" srcId="{8ADF3E55-E73F-4F01-8C47-9529F3AE5770}" destId="{05429869-1ABE-498B-B2B6-3CBAE85F2BFA}" srcOrd="5" destOrd="0" presId="urn:microsoft.com/office/officeart/2005/8/layout/process5"/>
    <dgm:cxn modelId="{A0781DDA-1DDE-42FD-86ED-A75F86A3A21F}" type="presParOf" srcId="{05429869-1ABE-498B-B2B6-3CBAE85F2BFA}" destId="{FAE6FDF8-F18B-473A-ABD1-F84BCCEA1A8C}" srcOrd="0" destOrd="0" presId="urn:microsoft.com/office/officeart/2005/8/layout/process5"/>
    <dgm:cxn modelId="{3A1E6659-4437-4E72-914A-0021EC52221C}" type="presParOf" srcId="{8ADF3E55-E73F-4F01-8C47-9529F3AE5770}" destId="{F9D9A8C4-09DB-45DD-8C2B-2DE5E6D9FE75}" srcOrd="6" destOrd="0" presId="urn:microsoft.com/office/officeart/2005/8/layout/process5"/>
    <dgm:cxn modelId="{57337360-BEC3-4603-A291-87B33EC3F3B6}" type="presParOf" srcId="{8ADF3E55-E73F-4F01-8C47-9529F3AE5770}" destId="{1EDEF16F-3721-4148-B814-C7C79D5415E5}" srcOrd="7" destOrd="0" presId="urn:microsoft.com/office/officeart/2005/8/layout/process5"/>
    <dgm:cxn modelId="{17E5C507-0BDB-4708-8B86-C4BE42ABF1E0}" type="presParOf" srcId="{1EDEF16F-3721-4148-B814-C7C79D5415E5}" destId="{F42E7451-8AE0-4A08-BAF1-42CE02BC2139}" srcOrd="0" destOrd="0" presId="urn:microsoft.com/office/officeart/2005/8/layout/process5"/>
    <dgm:cxn modelId="{F475A222-7F70-4982-9349-A4CE52726DFF}" type="presParOf" srcId="{8ADF3E55-E73F-4F01-8C47-9529F3AE5770}" destId="{852E2691-ACA8-476F-87D4-550EAE0DE821}" srcOrd="8" destOrd="0" presId="urn:microsoft.com/office/officeart/2005/8/layout/process5"/>
    <dgm:cxn modelId="{2843FD04-4634-4A0F-A486-30B01D2134ED}" type="presParOf" srcId="{8ADF3E55-E73F-4F01-8C47-9529F3AE5770}" destId="{7C2C891F-B4A7-470E-A205-4FD39060FAC4}" srcOrd="9" destOrd="0" presId="urn:microsoft.com/office/officeart/2005/8/layout/process5"/>
    <dgm:cxn modelId="{059F73E6-3E21-4804-9CC2-108F1B39B0E4}" type="presParOf" srcId="{7C2C891F-B4A7-470E-A205-4FD39060FAC4}" destId="{9EFABDD4-647F-4A8B-A5BB-9FC86DC1DEB3}" srcOrd="0" destOrd="0" presId="urn:microsoft.com/office/officeart/2005/8/layout/process5"/>
    <dgm:cxn modelId="{7AB66AEF-E8F9-4D65-849C-64ABA25369CA}" type="presParOf" srcId="{8ADF3E55-E73F-4F01-8C47-9529F3AE5770}" destId="{ABCB5A30-71C0-4F84-B378-A0C505AEAB5B}" srcOrd="10" destOrd="0" presId="urn:microsoft.com/office/officeart/2005/8/layout/process5"/>
    <dgm:cxn modelId="{FC3A4F85-72B2-433E-ABF0-0AD4F4DB1A6E}" type="presParOf" srcId="{8ADF3E55-E73F-4F01-8C47-9529F3AE5770}" destId="{3BCFB055-CC8A-4295-81F2-74B9C117BE69}" srcOrd="11" destOrd="0" presId="urn:microsoft.com/office/officeart/2005/8/layout/process5"/>
    <dgm:cxn modelId="{620C0325-F783-4674-950C-0BD7C8D82AD8}" type="presParOf" srcId="{3BCFB055-CC8A-4295-81F2-74B9C117BE69}" destId="{CDF6E2D9-A83B-4C90-A6B0-A10B7C08FDA6}" srcOrd="0" destOrd="0" presId="urn:microsoft.com/office/officeart/2005/8/layout/process5"/>
    <dgm:cxn modelId="{02EB49B2-86BE-4922-AC2F-CC2E1D1E7AEC}" type="presParOf" srcId="{8ADF3E55-E73F-4F01-8C47-9529F3AE5770}" destId="{486AE746-3143-4FE3-9C76-3E8909D75C89}" srcOrd="12" destOrd="0" presId="urn:microsoft.com/office/officeart/2005/8/layout/process5"/>
    <dgm:cxn modelId="{F275B238-ED8A-48B0-9197-FD7612E70A50}" type="presParOf" srcId="{8ADF3E55-E73F-4F01-8C47-9529F3AE5770}" destId="{0879AC80-8713-4754-BFE4-3BC94DB2D9AE}" srcOrd="13" destOrd="0" presId="urn:microsoft.com/office/officeart/2005/8/layout/process5"/>
    <dgm:cxn modelId="{48EBAFD1-BA3C-40C2-A2C7-7446326E817A}" type="presParOf" srcId="{0879AC80-8713-4754-BFE4-3BC94DB2D9AE}" destId="{D80EEAE3-15BF-42D8-AA10-0CA681FC36A7}" srcOrd="0" destOrd="0" presId="urn:microsoft.com/office/officeart/2005/8/layout/process5"/>
    <dgm:cxn modelId="{CD376AC2-619F-453C-8F6C-A511692AE0BA}" type="presParOf" srcId="{8ADF3E55-E73F-4F01-8C47-9529F3AE5770}" destId="{0633F5D3-D803-4743-B7B9-DC05D231FF29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4C7F-C392-49F4-A240-18E7B341B051}">
      <dsp:nvSpPr>
        <dsp:cNvPr id="0" name=""/>
        <dsp:cNvSpPr/>
      </dsp:nvSpPr>
      <dsp:spPr>
        <a:xfrm>
          <a:off x="4300" y="764750"/>
          <a:ext cx="2585914" cy="103436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Objetivos y perfil de egreso</a:t>
          </a:r>
          <a:endParaRPr lang="es-CL" sz="1800" kern="1200" dirty="0"/>
        </a:p>
      </dsp:txBody>
      <dsp:txXfrm>
        <a:off x="4300" y="764750"/>
        <a:ext cx="2585914" cy="1034365"/>
      </dsp:txXfrm>
    </dsp:sp>
    <dsp:sp modelId="{C6E3ECF6-1457-4C6D-8C10-B2BE675B3B4D}">
      <dsp:nvSpPr>
        <dsp:cNvPr id="0" name=""/>
        <dsp:cNvSpPr/>
      </dsp:nvSpPr>
      <dsp:spPr>
        <a:xfrm>
          <a:off x="4300" y="1799116"/>
          <a:ext cx="2585914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cuenta mecanismos formalizados de revisión del perfil de egreso</a:t>
          </a:r>
          <a:endParaRPr lang="es-CL" sz="1600" kern="1200" dirty="0"/>
        </a:p>
      </dsp:txBody>
      <dsp:txXfrm>
        <a:off x="4300" y="1799116"/>
        <a:ext cx="2585914" cy="2854800"/>
      </dsp:txXfrm>
    </dsp:sp>
    <dsp:sp modelId="{83749501-D4F2-4137-A015-96F541D11CE8}">
      <dsp:nvSpPr>
        <dsp:cNvPr id="0" name=""/>
        <dsp:cNvSpPr/>
      </dsp:nvSpPr>
      <dsp:spPr>
        <a:xfrm>
          <a:off x="2952242" y="764750"/>
          <a:ext cx="2585914" cy="103436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Estructura curricular y plan de estudios</a:t>
          </a:r>
          <a:endParaRPr lang="es-CL" sz="1800" kern="1200" dirty="0"/>
        </a:p>
      </dsp:txBody>
      <dsp:txXfrm>
        <a:off x="2952242" y="764750"/>
        <a:ext cx="2585914" cy="1034365"/>
      </dsp:txXfrm>
    </dsp:sp>
    <dsp:sp modelId="{56525266-FA9C-4F89-BF2D-096A09AD3ADF}">
      <dsp:nvSpPr>
        <dsp:cNvPr id="0" name=""/>
        <dsp:cNvSpPr/>
      </dsp:nvSpPr>
      <dsp:spPr>
        <a:xfrm>
          <a:off x="2952242" y="1799116"/>
          <a:ext cx="2585914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es clara la forma en que se promueve el desarrollo de la investigación en el ámbito disciplinar o profesional</a:t>
          </a:r>
          <a:endParaRPr lang="es-CL" sz="1600" kern="1200" dirty="0"/>
        </a:p>
      </dsp:txBody>
      <dsp:txXfrm>
        <a:off x="2952242" y="1799116"/>
        <a:ext cx="2585914" cy="2854800"/>
      </dsp:txXfrm>
    </dsp:sp>
    <dsp:sp modelId="{8B5CD67B-A377-43B2-9714-B40032ACEF15}">
      <dsp:nvSpPr>
        <dsp:cNvPr id="0" name=""/>
        <dsp:cNvSpPr/>
      </dsp:nvSpPr>
      <dsp:spPr>
        <a:xfrm>
          <a:off x="5900184" y="764750"/>
          <a:ext cx="2585914" cy="103436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Resultados del proceso formativo</a:t>
          </a:r>
          <a:endParaRPr lang="es-CL" sz="1800" kern="1200" dirty="0"/>
        </a:p>
      </dsp:txBody>
      <dsp:txXfrm>
        <a:off x="5900184" y="764750"/>
        <a:ext cx="2585914" cy="1034365"/>
      </dsp:txXfrm>
    </dsp:sp>
    <dsp:sp modelId="{DB8A8848-B2CB-42BB-A953-D772FDD12DF1}">
      <dsp:nvSpPr>
        <dsp:cNvPr id="0" name=""/>
        <dsp:cNvSpPr/>
      </dsp:nvSpPr>
      <dsp:spPr>
        <a:xfrm>
          <a:off x="5900184" y="1799116"/>
          <a:ext cx="2585914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cuenta con sistema de seguimiento académico.</a:t>
          </a:r>
          <a:endParaRPr lang="es-C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se evidencia análisis ni adopción de acciones tendientes a la mejora progresiva de la deserción, atraso, bajo rendimiento o eliminación.</a:t>
          </a:r>
          <a:endParaRPr lang="es-C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cuenta con sistema de seguimiento de titulados.</a:t>
          </a:r>
          <a:endParaRPr lang="es-CL" sz="1600" kern="1200" dirty="0"/>
        </a:p>
      </dsp:txBody>
      <dsp:txXfrm>
        <a:off x="5900184" y="1799116"/>
        <a:ext cx="2585914" cy="2854800"/>
      </dsp:txXfrm>
    </dsp:sp>
    <dsp:sp modelId="{3F019624-B033-41D1-ABEF-85E227A99323}">
      <dsp:nvSpPr>
        <dsp:cNvPr id="0" name=""/>
        <dsp:cNvSpPr/>
      </dsp:nvSpPr>
      <dsp:spPr>
        <a:xfrm>
          <a:off x="8848127" y="764750"/>
          <a:ext cx="2585914" cy="103436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Efectividad del proceso enseñanza aprendizaje</a:t>
          </a:r>
          <a:endParaRPr lang="es-CL" sz="1800" kern="1200" dirty="0"/>
        </a:p>
      </dsp:txBody>
      <dsp:txXfrm>
        <a:off x="8848127" y="764750"/>
        <a:ext cx="2585914" cy="1034365"/>
      </dsp:txXfrm>
    </dsp:sp>
    <dsp:sp modelId="{A45E5CEE-40D0-4154-8453-24C4BD219FF6}">
      <dsp:nvSpPr>
        <dsp:cNvPr id="0" name=""/>
        <dsp:cNvSpPr/>
      </dsp:nvSpPr>
      <dsp:spPr>
        <a:xfrm>
          <a:off x="8848127" y="1799116"/>
          <a:ext cx="2585914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Si bien existen mecanismos periódicos y conocidos de retroalimentación sobre el desempeño y progreso de sus residentes, estos no están formalizados.</a:t>
          </a:r>
          <a:endParaRPr lang="es-CL" sz="1600" kern="1200" dirty="0"/>
        </a:p>
      </dsp:txBody>
      <dsp:txXfrm>
        <a:off x="8848127" y="1799116"/>
        <a:ext cx="2585914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4C7F-C392-49F4-A240-18E7B341B051}">
      <dsp:nvSpPr>
        <dsp:cNvPr id="0" name=""/>
        <dsp:cNvSpPr/>
      </dsp:nvSpPr>
      <dsp:spPr>
        <a:xfrm>
          <a:off x="3574" y="584909"/>
          <a:ext cx="3485119" cy="139404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Características</a:t>
          </a:r>
          <a:br>
            <a:rPr lang="es-ES" sz="1800" kern="1200" dirty="0"/>
          </a:br>
          <a:r>
            <a:rPr lang="es-ES" sz="1800" kern="1200" dirty="0"/>
            <a:t>generales</a:t>
          </a:r>
          <a:endParaRPr lang="es-CL" sz="1800" kern="1200" dirty="0"/>
        </a:p>
      </dsp:txBody>
      <dsp:txXfrm>
        <a:off x="3574" y="584909"/>
        <a:ext cx="3485119" cy="1394047"/>
      </dsp:txXfrm>
    </dsp:sp>
    <dsp:sp modelId="{C6E3ECF6-1457-4C6D-8C10-B2BE675B3B4D}">
      <dsp:nvSpPr>
        <dsp:cNvPr id="0" name=""/>
        <dsp:cNvSpPr/>
      </dsp:nvSpPr>
      <dsp:spPr>
        <a:xfrm>
          <a:off x="3574" y="1978957"/>
          <a:ext cx="3485119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El cuerpo académico está integrado por profesores que no pertenecen a las dos primeras jerarquías. </a:t>
          </a:r>
          <a:endParaRPr lang="es-C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El número de profesores permanentes no alcanza el mínimo de tres académicos con al menos 22 horas de dedicación. </a:t>
          </a:r>
          <a:endParaRPr lang="es-C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relación docente-residente es inferior a 1:1. </a:t>
          </a:r>
          <a:endParaRPr lang="es-CL" sz="1600" kern="1200" dirty="0"/>
        </a:p>
      </dsp:txBody>
      <dsp:txXfrm>
        <a:off x="3574" y="1978957"/>
        <a:ext cx="3485119" cy="2854800"/>
      </dsp:txXfrm>
    </dsp:sp>
    <dsp:sp modelId="{83749501-D4F2-4137-A015-96F541D11CE8}">
      <dsp:nvSpPr>
        <dsp:cNvPr id="0" name=""/>
        <dsp:cNvSpPr/>
      </dsp:nvSpPr>
      <dsp:spPr>
        <a:xfrm>
          <a:off x="3976611" y="584909"/>
          <a:ext cx="3485119" cy="139404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Productividad</a:t>
          </a:r>
          <a:endParaRPr lang="es-CL" sz="1800" kern="1200" dirty="0"/>
        </a:p>
      </dsp:txBody>
      <dsp:txXfrm>
        <a:off x="3976611" y="584909"/>
        <a:ext cx="3485119" cy="1394047"/>
      </dsp:txXfrm>
    </dsp:sp>
    <dsp:sp modelId="{56525266-FA9C-4F89-BF2D-096A09AD3ADF}">
      <dsp:nvSpPr>
        <dsp:cNvPr id="0" name=""/>
        <dsp:cNvSpPr/>
      </dsp:nvSpPr>
      <dsp:spPr>
        <a:xfrm>
          <a:off x="3976611" y="1978957"/>
          <a:ext cx="3485119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Los</a:t>
          </a:r>
          <a:r>
            <a:rPr lang="es-ES" sz="1600" kern="1200" baseline="0" dirty="0"/>
            <a:t> profesores permanentes no cuentan con suficiente participación en actividades de investigación y extensión. </a:t>
          </a:r>
          <a:endParaRPr lang="es-C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se evidencia suficiente productividad académica orientada a la especialidad.</a:t>
          </a:r>
          <a:endParaRPr lang="es-CL" sz="1600" kern="1200" dirty="0"/>
        </a:p>
      </dsp:txBody>
      <dsp:txXfrm>
        <a:off x="3976611" y="1978957"/>
        <a:ext cx="3485119" cy="2854800"/>
      </dsp:txXfrm>
    </dsp:sp>
    <dsp:sp modelId="{8B5CD67B-A377-43B2-9714-B40032ACEF15}">
      <dsp:nvSpPr>
        <dsp:cNvPr id="0" name=""/>
        <dsp:cNvSpPr/>
      </dsp:nvSpPr>
      <dsp:spPr>
        <a:xfrm>
          <a:off x="7949647" y="584909"/>
          <a:ext cx="3485119" cy="139404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Evaluación y normativa</a:t>
          </a:r>
          <a:endParaRPr lang="es-CL" sz="1800" kern="1200" dirty="0"/>
        </a:p>
      </dsp:txBody>
      <dsp:txXfrm>
        <a:off x="7949647" y="584909"/>
        <a:ext cx="3485119" cy="1394047"/>
      </dsp:txXfrm>
    </dsp:sp>
    <dsp:sp modelId="{DB8A8848-B2CB-42BB-A953-D772FDD12DF1}">
      <dsp:nvSpPr>
        <dsp:cNvPr id="0" name=""/>
        <dsp:cNvSpPr/>
      </dsp:nvSpPr>
      <dsp:spPr>
        <a:xfrm>
          <a:off x="7949647" y="1978957"/>
          <a:ext cx="3485119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Los mecanismos de evaluación del desempeño docente no son efectivos dado que no logran capturar la opinión de los residentes. </a:t>
          </a:r>
          <a:endParaRPr lang="es-C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Los mecanismos de contratación, evaluación y perfeccionamiento de profesores permanentes y colaboradores no son conocidos ni difundidos.</a:t>
          </a:r>
          <a:endParaRPr lang="es-CL" sz="1600" kern="1200" dirty="0"/>
        </a:p>
      </dsp:txBody>
      <dsp:txXfrm>
        <a:off x="7949647" y="1978957"/>
        <a:ext cx="3485119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23E97-D25F-425A-93D6-9D5709E53A7C}">
      <dsp:nvSpPr>
        <dsp:cNvPr id="0" name=""/>
        <dsp:cNvSpPr/>
      </dsp:nvSpPr>
      <dsp:spPr>
        <a:xfrm>
          <a:off x="5989" y="0"/>
          <a:ext cx="2101725" cy="40249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Brecha</a:t>
          </a:r>
          <a:endParaRPr lang="es-CL" sz="2400" b="1" kern="1200" dirty="0">
            <a:solidFill>
              <a:srgbClr val="C00000"/>
            </a:solidFill>
          </a:endParaRPr>
        </a:p>
      </dsp:txBody>
      <dsp:txXfrm>
        <a:off x="5989" y="0"/>
        <a:ext cx="2101725" cy="1207492"/>
      </dsp:txXfrm>
    </dsp:sp>
    <dsp:sp modelId="{B3918BCA-DA77-4063-A232-EAE292B5ECEA}">
      <dsp:nvSpPr>
        <dsp:cNvPr id="0" name=""/>
        <dsp:cNvSpPr/>
      </dsp:nvSpPr>
      <dsp:spPr>
        <a:xfrm>
          <a:off x="216161" y="12078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Mecanismos de seguimiento progresión estudiantes no definido</a:t>
          </a:r>
          <a:endParaRPr lang="es-CL" sz="1200" kern="1200" dirty="0"/>
        </a:p>
      </dsp:txBody>
      <dsp:txXfrm>
        <a:off x="239321" y="1230996"/>
        <a:ext cx="1635060" cy="744426"/>
      </dsp:txXfrm>
    </dsp:sp>
    <dsp:sp modelId="{58BD9A86-07DB-41EB-9526-CD4FF52574FE}">
      <dsp:nvSpPr>
        <dsp:cNvPr id="0" name=""/>
        <dsp:cNvSpPr/>
      </dsp:nvSpPr>
      <dsp:spPr>
        <a:xfrm>
          <a:off x="216161" y="21202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 dirty="0"/>
        </a:p>
      </dsp:txBody>
      <dsp:txXfrm>
        <a:off x="239321" y="2143396"/>
        <a:ext cx="1635060" cy="744426"/>
      </dsp:txXfrm>
    </dsp:sp>
    <dsp:sp modelId="{E172C506-9856-420C-ABFF-8CC8ADB69C37}">
      <dsp:nvSpPr>
        <dsp:cNvPr id="0" name=""/>
        <dsp:cNvSpPr/>
      </dsp:nvSpPr>
      <dsp:spPr>
        <a:xfrm>
          <a:off x="216161" y="30326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 dirty="0"/>
        </a:p>
      </dsp:txBody>
      <dsp:txXfrm>
        <a:off x="239321" y="3055796"/>
        <a:ext cx="1635060" cy="744426"/>
      </dsp:txXfrm>
    </dsp:sp>
    <dsp:sp modelId="{ACE940B8-5194-4611-B8D2-C97C2F50CCA2}">
      <dsp:nvSpPr>
        <dsp:cNvPr id="0" name=""/>
        <dsp:cNvSpPr/>
      </dsp:nvSpPr>
      <dsp:spPr>
        <a:xfrm>
          <a:off x="2265344" y="0"/>
          <a:ext cx="2101725" cy="40249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Meta</a:t>
          </a:r>
          <a:endParaRPr lang="es-CL" sz="2400" b="1" kern="1200" dirty="0">
            <a:solidFill>
              <a:srgbClr val="C00000"/>
            </a:solidFill>
          </a:endParaRPr>
        </a:p>
      </dsp:txBody>
      <dsp:txXfrm>
        <a:off x="2265344" y="0"/>
        <a:ext cx="2101725" cy="1207492"/>
      </dsp:txXfrm>
    </dsp:sp>
    <dsp:sp modelId="{F790118C-AFB4-4D7A-8B04-D2D2A43C669A}">
      <dsp:nvSpPr>
        <dsp:cNvPr id="0" name=""/>
        <dsp:cNvSpPr/>
      </dsp:nvSpPr>
      <dsp:spPr>
        <a:xfrm>
          <a:off x="2475517" y="12078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Mecanismo definido y en funcionamiento</a:t>
          </a:r>
          <a:endParaRPr lang="es-CL" sz="1200" kern="1200" dirty="0"/>
        </a:p>
      </dsp:txBody>
      <dsp:txXfrm>
        <a:off x="2498677" y="1230996"/>
        <a:ext cx="1635060" cy="744426"/>
      </dsp:txXfrm>
    </dsp:sp>
    <dsp:sp modelId="{57F71B03-C0EC-41E5-81C1-32ABECCBE26E}">
      <dsp:nvSpPr>
        <dsp:cNvPr id="0" name=""/>
        <dsp:cNvSpPr/>
      </dsp:nvSpPr>
      <dsp:spPr>
        <a:xfrm>
          <a:off x="2475517" y="21202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 dirty="0"/>
        </a:p>
      </dsp:txBody>
      <dsp:txXfrm>
        <a:off x="2498677" y="2143396"/>
        <a:ext cx="1635060" cy="744426"/>
      </dsp:txXfrm>
    </dsp:sp>
    <dsp:sp modelId="{9E561042-7861-475B-A022-AC3542BDCF16}">
      <dsp:nvSpPr>
        <dsp:cNvPr id="0" name=""/>
        <dsp:cNvSpPr/>
      </dsp:nvSpPr>
      <dsp:spPr>
        <a:xfrm>
          <a:off x="2475517" y="30326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 dirty="0"/>
        </a:p>
      </dsp:txBody>
      <dsp:txXfrm>
        <a:off x="2498677" y="3055796"/>
        <a:ext cx="1635060" cy="744426"/>
      </dsp:txXfrm>
    </dsp:sp>
    <dsp:sp modelId="{76EFBC34-A56C-4CC7-A59B-FC6532017046}">
      <dsp:nvSpPr>
        <dsp:cNvPr id="0" name=""/>
        <dsp:cNvSpPr/>
      </dsp:nvSpPr>
      <dsp:spPr>
        <a:xfrm>
          <a:off x="4524700" y="0"/>
          <a:ext cx="2101725" cy="40249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Plazo</a:t>
          </a:r>
          <a:endParaRPr lang="es-CL" sz="2400" b="1" kern="1200" dirty="0">
            <a:solidFill>
              <a:srgbClr val="C00000"/>
            </a:solidFill>
          </a:endParaRPr>
        </a:p>
      </dsp:txBody>
      <dsp:txXfrm>
        <a:off x="4524700" y="0"/>
        <a:ext cx="2101725" cy="1207492"/>
      </dsp:txXfrm>
    </dsp:sp>
    <dsp:sp modelId="{AE98FA42-F140-4E80-B9E0-6ED7045274A1}">
      <dsp:nvSpPr>
        <dsp:cNvPr id="0" name=""/>
        <dsp:cNvSpPr/>
      </dsp:nvSpPr>
      <dsp:spPr>
        <a:xfrm>
          <a:off x="4734872" y="12078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schemeClr val="bg1"/>
              </a:solidFill>
            </a:rPr>
            <a:t>Mayo 2022</a:t>
          </a:r>
          <a:endParaRPr lang="es-CL" sz="1400" b="0" kern="1200" dirty="0">
            <a:solidFill>
              <a:schemeClr val="bg1"/>
            </a:solidFill>
          </a:endParaRPr>
        </a:p>
      </dsp:txBody>
      <dsp:txXfrm>
        <a:off x="4758032" y="1230996"/>
        <a:ext cx="1635060" cy="744426"/>
      </dsp:txXfrm>
    </dsp:sp>
    <dsp:sp modelId="{D6FFBF88-C6CF-46C8-A763-94ECDE904B4B}">
      <dsp:nvSpPr>
        <dsp:cNvPr id="0" name=""/>
        <dsp:cNvSpPr/>
      </dsp:nvSpPr>
      <dsp:spPr>
        <a:xfrm>
          <a:off x="4745969" y="2090903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/>
        </a:p>
      </dsp:txBody>
      <dsp:txXfrm>
        <a:off x="4769129" y="2114063"/>
        <a:ext cx="1635060" cy="744426"/>
      </dsp:txXfrm>
    </dsp:sp>
    <dsp:sp modelId="{E39DEF49-B976-4E08-A50A-7FB9778F2F5F}">
      <dsp:nvSpPr>
        <dsp:cNvPr id="0" name=""/>
        <dsp:cNvSpPr/>
      </dsp:nvSpPr>
      <dsp:spPr>
        <a:xfrm>
          <a:off x="4734872" y="3032636"/>
          <a:ext cx="1681380" cy="79074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4758032" y="3055796"/>
        <a:ext cx="1635060" cy="744426"/>
      </dsp:txXfrm>
    </dsp:sp>
    <dsp:sp modelId="{57882018-4D95-4D59-9100-9590AFB9C724}">
      <dsp:nvSpPr>
        <dsp:cNvPr id="0" name=""/>
        <dsp:cNvSpPr/>
      </dsp:nvSpPr>
      <dsp:spPr>
        <a:xfrm>
          <a:off x="6784055" y="0"/>
          <a:ext cx="2101725" cy="40249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Acciones</a:t>
          </a:r>
          <a:endParaRPr lang="es-CL" sz="2400" b="1" kern="1200" dirty="0">
            <a:solidFill>
              <a:srgbClr val="C00000"/>
            </a:solidFill>
          </a:endParaRPr>
        </a:p>
      </dsp:txBody>
      <dsp:txXfrm>
        <a:off x="6784055" y="0"/>
        <a:ext cx="2101725" cy="1207492"/>
      </dsp:txXfrm>
    </dsp:sp>
    <dsp:sp modelId="{BB11D97D-76F4-4F02-9FD7-1846303E0B23}">
      <dsp:nvSpPr>
        <dsp:cNvPr id="0" name=""/>
        <dsp:cNvSpPr/>
      </dsp:nvSpPr>
      <dsp:spPr>
        <a:xfrm>
          <a:off x="6994227" y="1208671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Informe de progresión</a:t>
          </a:r>
          <a:endParaRPr lang="es-CL" sz="1200" kern="1200" dirty="0"/>
        </a:p>
      </dsp:txBody>
      <dsp:txXfrm>
        <a:off x="7001710" y="1216154"/>
        <a:ext cx="1666414" cy="240525"/>
      </dsp:txXfrm>
    </dsp:sp>
    <dsp:sp modelId="{80C07F3C-D0D5-4456-9F7B-70A71B4B43BC}">
      <dsp:nvSpPr>
        <dsp:cNvPr id="0" name=""/>
        <dsp:cNvSpPr/>
      </dsp:nvSpPr>
      <dsp:spPr>
        <a:xfrm>
          <a:off x="6994227" y="1503470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Reunión de análisis</a:t>
          </a:r>
          <a:endParaRPr lang="es-CL" sz="1200" kern="1200" dirty="0"/>
        </a:p>
      </dsp:txBody>
      <dsp:txXfrm>
        <a:off x="7001710" y="1510953"/>
        <a:ext cx="1666414" cy="240525"/>
      </dsp:txXfrm>
    </dsp:sp>
    <dsp:sp modelId="{4593FD8A-5A97-4057-A732-75D17723D54C}">
      <dsp:nvSpPr>
        <dsp:cNvPr id="0" name=""/>
        <dsp:cNvSpPr/>
      </dsp:nvSpPr>
      <dsp:spPr>
        <a:xfrm>
          <a:off x="6994227" y="1798268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Protocolo Comité A.</a:t>
          </a:r>
          <a:endParaRPr lang="es-CL" sz="1200" kern="1200" dirty="0"/>
        </a:p>
      </dsp:txBody>
      <dsp:txXfrm>
        <a:off x="7001710" y="1805751"/>
        <a:ext cx="1666414" cy="240525"/>
      </dsp:txXfrm>
    </dsp:sp>
    <dsp:sp modelId="{3B1F4074-AC84-4BD5-AF64-39CE75CDF0ED}">
      <dsp:nvSpPr>
        <dsp:cNvPr id="0" name=""/>
        <dsp:cNvSpPr/>
      </dsp:nvSpPr>
      <dsp:spPr>
        <a:xfrm>
          <a:off x="6994227" y="2093066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3600" kern="1200"/>
        </a:p>
      </dsp:txBody>
      <dsp:txXfrm>
        <a:off x="7001710" y="2100549"/>
        <a:ext cx="1666414" cy="240525"/>
      </dsp:txXfrm>
    </dsp:sp>
    <dsp:sp modelId="{BDC955D6-5F59-4713-AE94-447C9D1C10E9}">
      <dsp:nvSpPr>
        <dsp:cNvPr id="0" name=""/>
        <dsp:cNvSpPr/>
      </dsp:nvSpPr>
      <dsp:spPr>
        <a:xfrm>
          <a:off x="6994227" y="2387864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7001710" y="2395347"/>
        <a:ext cx="1666414" cy="240525"/>
      </dsp:txXfrm>
    </dsp:sp>
    <dsp:sp modelId="{67EB453E-2DB0-4C4B-A84C-AFA38EC27FC1}">
      <dsp:nvSpPr>
        <dsp:cNvPr id="0" name=""/>
        <dsp:cNvSpPr/>
      </dsp:nvSpPr>
      <dsp:spPr>
        <a:xfrm>
          <a:off x="6994227" y="2682662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7001710" y="2690145"/>
        <a:ext cx="1666414" cy="240525"/>
      </dsp:txXfrm>
    </dsp:sp>
    <dsp:sp modelId="{FD581446-53D2-4D9F-BD8E-AC56265755C2}">
      <dsp:nvSpPr>
        <dsp:cNvPr id="0" name=""/>
        <dsp:cNvSpPr/>
      </dsp:nvSpPr>
      <dsp:spPr>
        <a:xfrm>
          <a:off x="6994227" y="2977460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7001710" y="2984943"/>
        <a:ext cx="1666414" cy="240525"/>
      </dsp:txXfrm>
    </dsp:sp>
    <dsp:sp modelId="{3B905EC5-7328-4F08-B932-B87CC743896E}">
      <dsp:nvSpPr>
        <dsp:cNvPr id="0" name=""/>
        <dsp:cNvSpPr/>
      </dsp:nvSpPr>
      <dsp:spPr>
        <a:xfrm>
          <a:off x="6994227" y="3272258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7001710" y="3279741"/>
        <a:ext cx="1666414" cy="240525"/>
      </dsp:txXfrm>
    </dsp:sp>
    <dsp:sp modelId="{81A91A49-AE65-4348-822B-555AE24AF682}">
      <dsp:nvSpPr>
        <dsp:cNvPr id="0" name=""/>
        <dsp:cNvSpPr/>
      </dsp:nvSpPr>
      <dsp:spPr>
        <a:xfrm>
          <a:off x="6994227" y="3567056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7001710" y="3574539"/>
        <a:ext cx="1666414" cy="240525"/>
      </dsp:txXfrm>
    </dsp:sp>
    <dsp:sp modelId="{CD858014-F8CB-4D11-9C80-BE8EA95AF7F2}">
      <dsp:nvSpPr>
        <dsp:cNvPr id="0" name=""/>
        <dsp:cNvSpPr/>
      </dsp:nvSpPr>
      <dsp:spPr>
        <a:xfrm>
          <a:off x="9043410" y="0"/>
          <a:ext cx="2101725" cy="40249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Responsable</a:t>
          </a:r>
          <a:endParaRPr lang="es-CL" sz="2700" b="1" kern="1200" dirty="0">
            <a:solidFill>
              <a:srgbClr val="C00000"/>
            </a:solidFill>
          </a:endParaRPr>
        </a:p>
      </dsp:txBody>
      <dsp:txXfrm>
        <a:off x="9043410" y="0"/>
        <a:ext cx="2101725" cy="1207492"/>
      </dsp:txXfrm>
    </dsp:sp>
    <dsp:sp modelId="{479FA94F-1246-4D04-8A42-6C7BFC4B7F5A}">
      <dsp:nvSpPr>
        <dsp:cNvPr id="0" name=""/>
        <dsp:cNvSpPr/>
      </dsp:nvSpPr>
      <dsp:spPr>
        <a:xfrm>
          <a:off x="9253583" y="1208671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Comité Académico</a:t>
          </a:r>
          <a:endParaRPr lang="es-CL" sz="1300" kern="1200" dirty="0"/>
        </a:p>
      </dsp:txBody>
      <dsp:txXfrm>
        <a:off x="9261066" y="1216154"/>
        <a:ext cx="1666414" cy="240525"/>
      </dsp:txXfrm>
    </dsp:sp>
    <dsp:sp modelId="{5AB6A18F-0BAF-4BA9-B04F-1645742513BF}">
      <dsp:nvSpPr>
        <dsp:cNvPr id="0" name=""/>
        <dsp:cNvSpPr/>
      </dsp:nvSpPr>
      <dsp:spPr>
        <a:xfrm>
          <a:off x="9253583" y="1503470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1510953"/>
        <a:ext cx="1666414" cy="240525"/>
      </dsp:txXfrm>
    </dsp:sp>
    <dsp:sp modelId="{15F3382F-98A0-406D-87AE-AD16254DB437}">
      <dsp:nvSpPr>
        <dsp:cNvPr id="0" name=""/>
        <dsp:cNvSpPr/>
      </dsp:nvSpPr>
      <dsp:spPr>
        <a:xfrm>
          <a:off x="9253583" y="1798268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1805751"/>
        <a:ext cx="1666414" cy="240525"/>
      </dsp:txXfrm>
    </dsp:sp>
    <dsp:sp modelId="{049C25A8-CFBC-4E1D-BC9E-EE28FFB3799B}">
      <dsp:nvSpPr>
        <dsp:cNvPr id="0" name=""/>
        <dsp:cNvSpPr/>
      </dsp:nvSpPr>
      <dsp:spPr>
        <a:xfrm>
          <a:off x="9253583" y="2093066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2100549"/>
        <a:ext cx="1666414" cy="240525"/>
      </dsp:txXfrm>
    </dsp:sp>
    <dsp:sp modelId="{AAA65444-F2AB-4646-9BA0-A332060A6F68}">
      <dsp:nvSpPr>
        <dsp:cNvPr id="0" name=""/>
        <dsp:cNvSpPr/>
      </dsp:nvSpPr>
      <dsp:spPr>
        <a:xfrm>
          <a:off x="9253583" y="2387864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2395347"/>
        <a:ext cx="1666414" cy="240525"/>
      </dsp:txXfrm>
    </dsp:sp>
    <dsp:sp modelId="{F91DECB1-A4AE-4661-83EB-7E23F2193A89}">
      <dsp:nvSpPr>
        <dsp:cNvPr id="0" name=""/>
        <dsp:cNvSpPr/>
      </dsp:nvSpPr>
      <dsp:spPr>
        <a:xfrm>
          <a:off x="9253583" y="2682662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2690145"/>
        <a:ext cx="1666414" cy="240525"/>
      </dsp:txXfrm>
    </dsp:sp>
    <dsp:sp modelId="{4A2FEA7F-8DFC-4150-8232-92326C222B66}">
      <dsp:nvSpPr>
        <dsp:cNvPr id="0" name=""/>
        <dsp:cNvSpPr/>
      </dsp:nvSpPr>
      <dsp:spPr>
        <a:xfrm>
          <a:off x="9253583" y="2977460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2984943"/>
        <a:ext cx="1666414" cy="240525"/>
      </dsp:txXfrm>
    </dsp:sp>
    <dsp:sp modelId="{A9A96FEA-5632-4B72-AF25-8A52DA73DD61}">
      <dsp:nvSpPr>
        <dsp:cNvPr id="0" name=""/>
        <dsp:cNvSpPr/>
      </dsp:nvSpPr>
      <dsp:spPr>
        <a:xfrm>
          <a:off x="9253583" y="3272258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3279741"/>
        <a:ext cx="1666414" cy="240525"/>
      </dsp:txXfrm>
    </dsp:sp>
    <dsp:sp modelId="{64582732-F461-44C6-9BFF-8BD332CF952D}">
      <dsp:nvSpPr>
        <dsp:cNvPr id="0" name=""/>
        <dsp:cNvSpPr/>
      </dsp:nvSpPr>
      <dsp:spPr>
        <a:xfrm>
          <a:off x="9253583" y="3567056"/>
          <a:ext cx="1681380" cy="25549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9261066" y="3574539"/>
        <a:ext cx="1666414" cy="240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578E-BE76-443F-833B-6656C3E4BAA1}">
      <dsp:nvSpPr>
        <dsp:cNvPr id="0" name=""/>
        <dsp:cNvSpPr/>
      </dsp:nvSpPr>
      <dsp:spPr>
        <a:xfrm>
          <a:off x="4118" y="888772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Diagnóstico y cierre de brechas</a:t>
          </a:r>
          <a:endParaRPr lang="es-CL" sz="1900" kern="1200" dirty="0"/>
        </a:p>
      </dsp:txBody>
      <dsp:txXfrm>
        <a:off x="35761" y="920415"/>
        <a:ext cx="1737338" cy="1017088"/>
      </dsp:txXfrm>
    </dsp:sp>
    <dsp:sp modelId="{44C41BD5-7449-4BC9-BD47-4CBD0F7B9887}">
      <dsp:nvSpPr>
        <dsp:cNvPr id="0" name=""/>
        <dsp:cNvSpPr/>
      </dsp:nvSpPr>
      <dsp:spPr>
        <a:xfrm>
          <a:off x="1963198" y="1205682"/>
          <a:ext cx="381732" cy="44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>
        <a:off x="1963198" y="1294993"/>
        <a:ext cx="267212" cy="267932"/>
      </dsp:txXfrm>
    </dsp:sp>
    <dsp:sp modelId="{D1B493F8-958A-4FBA-8768-73E727D53C45}">
      <dsp:nvSpPr>
        <dsp:cNvPr id="0" name=""/>
        <dsp:cNvSpPr/>
      </dsp:nvSpPr>
      <dsp:spPr>
        <a:xfrm>
          <a:off x="2524993" y="888772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Taller de inducción</a:t>
          </a:r>
          <a:endParaRPr lang="es-CL" sz="1900" kern="1200" dirty="0"/>
        </a:p>
      </dsp:txBody>
      <dsp:txXfrm>
        <a:off x="2556636" y="920415"/>
        <a:ext cx="1737338" cy="1017088"/>
      </dsp:txXfrm>
    </dsp:sp>
    <dsp:sp modelId="{AE6C7C2F-A7FF-4FB0-9037-EA9AC43445AD}">
      <dsp:nvSpPr>
        <dsp:cNvPr id="0" name=""/>
        <dsp:cNvSpPr/>
      </dsp:nvSpPr>
      <dsp:spPr>
        <a:xfrm>
          <a:off x="4484073" y="1205682"/>
          <a:ext cx="381732" cy="44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>
        <a:off x="4484073" y="1294993"/>
        <a:ext cx="267212" cy="267932"/>
      </dsp:txXfrm>
    </dsp:sp>
    <dsp:sp modelId="{33E82000-FDE0-4428-BA88-3EDA61F0629D}">
      <dsp:nvSpPr>
        <dsp:cNvPr id="0" name=""/>
        <dsp:cNvSpPr/>
      </dsp:nvSpPr>
      <dsp:spPr>
        <a:xfrm>
          <a:off x="5045867" y="888772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Recopilación de información</a:t>
          </a:r>
          <a:endParaRPr lang="es-CL" sz="1900" kern="1200" dirty="0"/>
        </a:p>
      </dsp:txBody>
      <dsp:txXfrm>
        <a:off x="5077510" y="920415"/>
        <a:ext cx="1737338" cy="1017088"/>
      </dsp:txXfrm>
    </dsp:sp>
    <dsp:sp modelId="{05429869-1ABE-498B-B2B6-3CBAE85F2BFA}">
      <dsp:nvSpPr>
        <dsp:cNvPr id="0" name=""/>
        <dsp:cNvSpPr/>
      </dsp:nvSpPr>
      <dsp:spPr>
        <a:xfrm>
          <a:off x="7004947" y="1205682"/>
          <a:ext cx="381732" cy="44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>
        <a:off x="7004947" y="1294993"/>
        <a:ext cx="267212" cy="267932"/>
      </dsp:txXfrm>
    </dsp:sp>
    <dsp:sp modelId="{F9D9A8C4-09DB-45DD-8C2B-2DE5E6D9FE75}">
      <dsp:nvSpPr>
        <dsp:cNvPr id="0" name=""/>
        <dsp:cNvSpPr/>
      </dsp:nvSpPr>
      <dsp:spPr>
        <a:xfrm>
          <a:off x="7566742" y="888772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Estudios de opinión</a:t>
          </a:r>
          <a:endParaRPr lang="es-CL" sz="1900" kern="1200" dirty="0"/>
        </a:p>
      </dsp:txBody>
      <dsp:txXfrm>
        <a:off x="7598385" y="920415"/>
        <a:ext cx="1737338" cy="1017088"/>
      </dsp:txXfrm>
    </dsp:sp>
    <dsp:sp modelId="{1EDEF16F-3721-4148-B814-C7C79D5415E5}">
      <dsp:nvSpPr>
        <dsp:cNvPr id="0" name=""/>
        <dsp:cNvSpPr/>
      </dsp:nvSpPr>
      <dsp:spPr>
        <a:xfrm rot="5400000">
          <a:off x="8276188" y="2095190"/>
          <a:ext cx="381732" cy="44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 rot="-5400000">
        <a:off x="8333088" y="2127601"/>
        <a:ext cx="267932" cy="267212"/>
      </dsp:txXfrm>
    </dsp:sp>
    <dsp:sp modelId="{852E2691-ACA8-476F-87D4-550EAE0DE821}">
      <dsp:nvSpPr>
        <dsp:cNvPr id="0" name=""/>
        <dsp:cNvSpPr/>
      </dsp:nvSpPr>
      <dsp:spPr>
        <a:xfrm>
          <a:off x="7566742" y="2689396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Jornadas de autoevaluación</a:t>
          </a:r>
          <a:endParaRPr lang="es-CL" sz="1900" kern="1200" dirty="0"/>
        </a:p>
      </dsp:txBody>
      <dsp:txXfrm>
        <a:off x="7598385" y="2721039"/>
        <a:ext cx="1737338" cy="1017088"/>
      </dsp:txXfrm>
    </dsp:sp>
    <dsp:sp modelId="{7C2C891F-B4A7-470E-A205-4FD39060FAC4}">
      <dsp:nvSpPr>
        <dsp:cNvPr id="0" name=""/>
        <dsp:cNvSpPr/>
      </dsp:nvSpPr>
      <dsp:spPr>
        <a:xfrm rot="10800000">
          <a:off x="7026555" y="3006306"/>
          <a:ext cx="381732" cy="44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 rot="10800000">
        <a:off x="7141075" y="3095617"/>
        <a:ext cx="267212" cy="267932"/>
      </dsp:txXfrm>
    </dsp:sp>
    <dsp:sp modelId="{ABCB5A30-71C0-4F84-B378-A0C505AEAB5B}">
      <dsp:nvSpPr>
        <dsp:cNvPr id="0" name=""/>
        <dsp:cNvSpPr/>
      </dsp:nvSpPr>
      <dsp:spPr>
        <a:xfrm>
          <a:off x="5045867" y="2689396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Elaboración plan de mejoramiento</a:t>
          </a:r>
          <a:endParaRPr lang="es-CL" sz="1900" kern="1200" dirty="0"/>
        </a:p>
      </dsp:txBody>
      <dsp:txXfrm>
        <a:off x="5077510" y="2721039"/>
        <a:ext cx="1737338" cy="1017088"/>
      </dsp:txXfrm>
    </dsp:sp>
    <dsp:sp modelId="{3BCFB055-CC8A-4295-81F2-74B9C117BE69}">
      <dsp:nvSpPr>
        <dsp:cNvPr id="0" name=""/>
        <dsp:cNvSpPr/>
      </dsp:nvSpPr>
      <dsp:spPr>
        <a:xfrm rot="10819912">
          <a:off x="4504961" y="2999066"/>
          <a:ext cx="382244" cy="44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 rot="10800000">
        <a:off x="4619633" y="3088709"/>
        <a:ext cx="267571" cy="267932"/>
      </dsp:txXfrm>
    </dsp:sp>
    <dsp:sp modelId="{486AE746-3143-4FE3-9C76-3E8909D75C89}">
      <dsp:nvSpPr>
        <dsp:cNvPr id="0" name=""/>
        <dsp:cNvSpPr/>
      </dsp:nvSpPr>
      <dsp:spPr>
        <a:xfrm>
          <a:off x="2524038" y="2674790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Cierre de Informe de Autoevaluación</a:t>
          </a:r>
          <a:endParaRPr lang="es-CL" sz="1900" kern="1200" dirty="0"/>
        </a:p>
      </dsp:txBody>
      <dsp:txXfrm>
        <a:off x="2555681" y="2706433"/>
        <a:ext cx="1737338" cy="1017088"/>
      </dsp:txXfrm>
    </dsp:sp>
    <dsp:sp modelId="{0879AC80-8713-4754-BFE4-3BC94DB2D9AE}">
      <dsp:nvSpPr>
        <dsp:cNvPr id="0" name=""/>
        <dsp:cNvSpPr/>
      </dsp:nvSpPr>
      <dsp:spPr>
        <a:xfrm rot="10780073">
          <a:off x="1984563" y="2998941"/>
          <a:ext cx="381233" cy="44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 rot="10800000">
        <a:off x="2098932" y="3087921"/>
        <a:ext cx="266863" cy="267932"/>
      </dsp:txXfrm>
    </dsp:sp>
    <dsp:sp modelId="{0633F5D3-D803-4743-B7B9-DC05D231FF29}">
      <dsp:nvSpPr>
        <dsp:cNvPr id="0" name=""/>
        <dsp:cNvSpPr/>
      </dsp:nvSpPr>
      <dsp:spPr>
        <a:xfrm>
          <a:off x="4118" y="2689396"/>
          <a:ext cx="1800624" cy="108037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Envío de antecedentes a CNA</a:t>
          </a:r>
          <a:endParaRPr lang="es-CL" sz="1900" kern="1200" dirty="0"/>
        </a:p>
      </dsp:txBody>
      <dsp:txXfrm>
        <a:off x="35761" y="2721039"/>
        <a:ext cx="1737338" cy="101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1A29-F01F-4B77-BD96-019DEDDF969C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7CE40-BE10-40E0-9FE6-F25A27C69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88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3EF5A-CA95-49C5-B9DF-762DE0A296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586A0-64F1-4567-9C5B-503CF3EA0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78F2FE-6C1E-4D8E-8EE6-7A8D7CA2F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FBB12-C925-4D0A-974D-01C8BC1B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8C3E74-F0A2-4FA1-88B8-799BB1F9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419D32-23DE-4D39-86CB-3BCF015B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897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65B86-091F-4154-8200-3B00E14B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090AE9-2B87-4839-B310-834357232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11929-A3DD-4E22-8ADF-3E8EC767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91CDE7-5C09-49D0-80E9-5C6C0F42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37207-9668-427D-8D81-A94BE3AB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977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C79BD9-D8B7-4597-9993-4493F6F2D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E97ADD-DB4F-4F02-B7C8-DAE8F424F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D67C0F-52FE-45D0-BA18-CE52A465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24107-2F20-4BE8-AD53-E0E6D61D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61E71-917A-4385-98FD-83292828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74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02142-CB39-45EC-90A1-354686DF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E94D0-2090-45A1-9DEB-4A2322680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0469D-834A-477F-B0A6-A69178B1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AEA8F-DCA6-4954-A8F8-73507CFC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46BCB-A839-42A8-B4F7-F3D1E578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58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A67DD-E684-41A2-A869-9CE4EB2E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DAB872-EBD1-4F6C-A7C8-1144BCB9B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49C397-F9E5-4E36-8421-4D116587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14B1D-BF58-4A04-A27E-5B08DD9A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6D3F-E992-43A4-908D-9C2F1213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625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7D2AB-1F23-4AE1-B66E-13087B98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6CBBE4-F141-41FC-81D6-9BE341661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043457-9922-4DB5-8093-A630F5011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F02E2-9DC3-4E4F-82B7-AD25B200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AACE43-E2AD-48D6-B17D-1ACFD70B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1DCC32-255B-4F35-8510-8299BAF1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169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F960A-61EF-4319-8115-4C57CD1D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AB605D-3899-4D38-BDE3-433D1A2A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01EA27-654F-4E29-84C7-202E083D1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916F4C-6075-4562-8279-B941D4415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C2AB5D-BF33-4F1E-B1E5-94B1F4EB5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590E4D-7E5A-4D52-A79E-0FA49203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C1496D-BD67-48E1-A970-DC20C0F6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DE4EFC-79B2-4BBC-8B35-3E5975CB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16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11C0-D75A-4A8B-A468-E854C063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5811A2-9B27-4831-A476-72BD86EA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9576A3-7012-49B3-8EF9-BE23E66D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9EDA09-7798-4519-AA11-6782450A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23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D77593-D4E5-4AEB-8124-476DD305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E6E418-2936-4E32-A393-18A5322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887FAE-9374-4A55-8128-8DF57C9D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47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645AF-CF15-40C8-A863-8C23102E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0EFB7-0946-4AB4-8AB3-3312C4F9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C8856A-1BEB-4323-B50A-057049A94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5642D0-CF6A-4DB5-A849-606349C7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66C197-B219-4AC4-A87F-4C7E6943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ADB071-BCE8-4DEE-8AE0-0572476D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92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7D1AA-5F93-4E45-930A-3130E6FA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64643C-18EA-4EF5-87CC-B5CB5C4C8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298BEA-BD26-4CBA-A5B7-701240674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3BD830-FA1B-474C-899F-E0BBE04B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7DC07D-CB3A-44D5-A1FC-66ACF22F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4AEE3D-E667-45BE-B7CE-D02798C3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2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55BBD-AA4D-4053-876A-6254C0D0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0EF9CB-F5E4-429E-8EB2-1FCF8852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5B122-A951-45ED-AC6D-D7967E94A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344B7-D83C-44EC-B165-0C1019E86345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6F1652-0FE8-4402-A508-FBB682CD1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19726-C65A-4840-816A-83C5DC9EB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4E6F-4304-4E3A-A490-415826F642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860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AB0B67-84A5-EB40-9759-72670A96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8" name="Imagen 7" descr="Una torr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8F88706E-5299-3B49-A7C3-CCF153B5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1" r="26966" b="1004"/>
          <a:stretch/>
        </p:blipFill>
        <p:spPr>
          <a:xfrm>
            <a:off x="5398507" y="6784"/>
            <a:ext cx="645655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D17545-C9B4-6A40-96AC-29CA61B5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2239227"/>
            <a:ext cx="2578100" cy="28702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77A2BDB-78E5-5E4B-93B1-DD007C721C9A}"/>
              </a:ext>
            </a:extLst>
          </p:cNvPr>
          <p:cNvSpPr txBox="1"/>
          <p:nvPr/>
        </p:nvSpPr>
        <p:spPr>
          <a:xfrm>
            <a:off x="1532208" y="2738150"/>
            <a:ext cx="4411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L" sz="2000" b="1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IAGNÓSTICO ESPECIALIDADES MÉDICAS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8BA2FD5-A46A-2844-96F9-FB5C71180E3C}"/>
              </a:ext>
            </a:extLst>
          </p:cNvPr>
          <p:cNvSpPr txBox="1"/>
          <p:nvPr/>
        </p:nvSpPr>
        <p:spPr>
          <a:xfrm>
            <a:off x="1532207" y="3767988"/>
            <a:ext cx="417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PEDIATRÍA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E73BAD3-68E8-D14C-A496-F0961CF82290}"/>
              </a:ext>
            </a:extLst>
          </p:cNvPr>
          <p:cNvSpPr txBox="1"/>
          <p:nvPr/>
        </p:nvSpPr>
        <p:spPr>
          <a:xfrm>
            <a:off x="1532207" y="6264128"/>
            <a:ext cx="330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Marzo</a:t>
            </a:r>
            <a:r>
              <a:rPr lang="es-CL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2022</a:t>
            </a:r>
          </a:p>
        </p:txBody>
      </p:sp>
    </p:spTree>
    <p:extLst>
      <p:ext uri="{BB962C8B-B14F-4D97-AF65-F5344CB8AC3E}">
        <p14:creationId xmlns:p14="http://schemas.microsoft.com/office/powerpoint/2010/main" val="281710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6E033B9-4485-4FBF-A2BC-9EBDD07A6435}"/>
              </a:ext>
            </a:extLst>
          </p:cNvPr>
          <p:cNvSpPr/>
          <p:nvPr/>
        </p:nvSpPr>
        <p:spPr>
          <a:xfrm>
            <a:off x="3985147" y="982639"/>
            <a:ext cx="50087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 3: CARACTERÍSTICAS Y RESULTADOS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1A6368-9B8F-4749-AC75-DEC03043AE50}"/>
              </a:ext>
            </a:extLst>
          </p:cNvPr>
          <p:cNvSpPr txBox="1"/>
          <p:nvPr/>
        </p:nvSpPr>
        <p:spPr>
          <a:xfrm>
            <a:off x="8290442" y="2493482"/>
            <a:ext cx="34056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criterio Características y Resultados está compuesto por cinco subcriterios. Cuatro de ellos alcanzan un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adecuado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nivel de cumplimiento, sobre 75%.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Destaca el criterio Resultados del Proceso Formativo por el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insuficiente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grado de cumplimiento que muestra.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continuación se presentan las brechas específicas por cada uno de los subcriterios.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6BD6B7-53D2-4B96-8191-6ADCF421F62E}"/>
              </a:ext>
            </a:extLst>
          </p:cNvPr>
          <p:cNvGraphicFramePr>
            <a:graphicFrameLocks/>
          </p:cNvGraphicFramePr>
          <p:nvPr/>
        </p:nvGraphicFramePr>
        <p:xfrm>
          <a:off x="621539" y="2060989"/>
          <a:ext cx="7173034" cy="39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80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6E033B9-4485-4FBF-A2BC-9EBDD07A6435}"/>
              </a:ext>
            </a:extLst>
          </p:cNvPr>
          <p:cNvSpPr/>
          <p:nvPr/>
        </p:nvSpPr>
        <p:spPr>
          <a:xfrm>
            <a:off x="3985147" y="982639"/>
            <a:ext cx="50087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 3: CARACTERÍSTICAS Y RESULTADOS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BRECHAS POR SUBCRITERIO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0D567DF-EF3C-4109-942E-81CFFD35612E}"/>
              </a:ext>
            </a:extLst>
          </p:cNvPr>
          <p:cNvGraphicFramePr/>
          <p:nvPr/>
        </p:nvGraphicFramePr>
        <p:xfrm>
          <a:off x="376829" y="1350975"/>
          <a:ext cx="114383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508CF21-1A07-43FE-AA3C-8DA77BDA10D1}"/>
              </a:ext>
            </a:extLst>
          </p:cNvPr>
          <p:cNvSpPr/>
          <p:nvPr/>
        </p:nvSpPr>
        <p:spPr>
          <a:xfrm>
            <a:off x="6327058" y="3185652"/>
            <a:ext cx="2551471" cy="1873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6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7" y="12941"/>
            <a:ext cx="12192000" cy="684505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6E033B9-4485-4FBF-A2BC-9EBDD07A6435}"/>
              </a:ext>
            </a:extLst>
          </p:cNvPr>
          <p:cNvSpPr/>
          <p:nvPr/>
        </p:nvSpPr>
        <p:spPr>
          <a:xfrm>
            <a:off x="3985147" y="982639"/>
            <a:ext cx="50087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 4: CUERPO ACADÉMICO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1A6368-9B8F-4749-AC75-DEC03043AE50}"/>
              </a:ext>
            </a:extLst>
          </p:cNvPr>
          <p:cNvSpPr txBox="1"/>
          <p:nvPr/>
        </p:nvSpPr>
        <p:spPr>
          <a:xfrm>
            <a:off x="7893908" y="1851434"/>
            <a:ext cx="35768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criterio Cuerpo Académico está compuesto por tres subcriterios, Características Generales, Productividad y Evaluación y Normativa.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 es el criterio que refleja menor nivel de cumplimiento en la evaluación. Esto se explica por el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insuficiente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nivel de cumplimiento en los tres subcriterios que lo conforman.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continuación se presentan las brechas específicas por cada uno de los subcriterios.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4B13BA-9EA9-4588-92CA-92D6151868F0}"/>
              </a:ext>
            </a:extLst>
          </p:cNvPr>
          <p:cNvGraphicFramePr>
            <a:graphicFrameLocks/>
          </p:cNvGraphicFramePr>
          <p:nvPr/>
        </p:nvGraphicFramePr>
        <p:xfrm>
          <a:off x="384412" y="1675261"/>
          <a:ext cx="7201469" cy="371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7219D4C8-B08E-475D-A38F-9FC3B1389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57" y="4672497"/>
            <a:ext cx="311406" cy="2224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D6E935-E544-4D31-9DEA-0F969570D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87" y="4672497"/>
            <a:ext cx="311406" cy="2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8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6E033B9-4485-4FBF-A2BC-9EBDD07A6435}"/>
              </a:ext>
            </a:extLst>
          </p:cNvPr>
          <p:cNvSpPr/>
          <p:nvPr/>
        </p:nvSpPr>
        <p:spPr>
          <a:xfrm>
            <a:off x="3985147" y="982639"/>
            <a:ext cx="50087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 4: CUERPO ACADÉMICO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BRECHAS POR SUBCRITERIO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0D567DF-EF3C-4109-942E-81CFFD35612E}"/>
              </a:ext>
            </a:extLst>
          </p:cNvPr>
          <p:cNvGraphicFramePr/>
          <p:nvPr/>
        </p:nvGraphicFramePr>
        <p:xfrm>
          <a:off x="376829" y="1350975"/>
          <a:ext cx="114383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818E25E-1C30-43AE-889B-609F6FBC2E25}"/>
              </a:ext>
            </a:extLst>
          </p:cNvPr>
          <p:cNvSpPr/>
          <p:nvPr/>
        </p:nvSpPr>
        <p:spPr>
          <a:xfrm>
            <a:off x="349044" y="3314700"/>
            <a:ext cx="3485536" cy="222182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DD271A8-083C-435A-BAFB-6C8CEF696E7A}"/>
              </a:ext>
            </a:extLst>
          </p:cNvPr>
          <p:cNvSpPr/>
          <p:nvPr/>
        </p:nvSpPr>
        <p:spPr>
          <a:xfrm>
            <a:off x="4380271" y="4291780"/>
            <a:ext cx="3485536" cy="8259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4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6E033B9-4485-4FBF-A2BC-9EBDD07A6435}"/>
              </a:ext>
            </a:extLst>
          </p:cNvPr>
          <p:cNvSpPr/>
          <p:nvPr/>
        </p:nvSpPr>
        <p:spPr>
          <a:xfrm>
            <a:off x="3985147" y="982639"/>
            <a:ext cx="50087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 5: RECURSOS DE APOYO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1A6368-9B8F-4749-AC75-DEC03043AE50}"/>
              </a:ext>
            </a:extLst>
          </p:cNvPr>
          <p:cNvSpPr txBox="1"/>
          <p:nvPr/>
        </p:nvSpPr>
        <p:spPr>
          <a:xfrm>
            <a:off x="7310230" y="1356875"/>
            <a:ext cx="4645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criterio Recursos de Apoyo cuenta con dos subcriterios, Infraestructura y Recursos para el Aprendizaje y Vinculación con el Medio.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subcriterio Infraestructura y Recursos para el Aprendizaje presente un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suficiente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nivel de cumplimiento. Este ámbito se ha visto fuertemente afectado por la emergencia sanitaria. La especialidad no cuenta con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espacios físicos adecuados para su funcionamiento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tanto a nivel de campo clínico como de espacios de residencia.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subcriterio Vinculación con el Medio obtiene un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insuficiente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nivel de cumplimiento. Si bien se señala la existencia de un plan de desarrollo para esta área, en la actualidad la especialidad no evidencia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actividades sistemáticas de difusión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conocimiento, así como tampoco actividades de 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internacionalización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 participa en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redes académicas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dedicadas a la investigación disciplinar o profesional. 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FFFC6BC-7C0F-4E2E-B445-A24CC25735B1}"/>
              </a:ext>
            </a:extLst>
          </p:cNvPr>
          <p:cNvGraphicFramePr>
            <a:graphicFrameLocks/>
          </p:cNvGraphicFramePr>
          <p:nvPr/>
        </p:nvGraphicFramePr>
        <p:xfrm>
          <a:off x="541931" y="1870160"/>
          <a:ext cx="6945002" cy="334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01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43075D3-0393-4D5C-844F-4C1D238C7B79}"/>
              </a:ext>
            </a:extLst>
          </p:cNvPr>
          <p:cNvSpPr/>
          <p:nvPr/>
        </p:nvSpPr>
        <p:spPr>
          <a:xfrm>
            <a:off x="3835020" y="1064525"/>
            <a:ext cx="4831307" cy="3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 6: CAPACIDAD DE AUTORREGULACIÓN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45408C-D1CA-4154-A3A7-215CE30ACED0}"/>
              </a:ext>
            </a:extLst>
          </p:cNvPr>
          <p:cNvSpPr/>
          <p:nvPr/>
        </p:nvSpPr>
        <p:spPr>
          <a:xfrm>
            <a:off x="2838734" y="2419064"/>
            <a:ext cx="2552131" cy="201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Cumplimiento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599DE-2FC6-4AC6-85A9-616B4513C169}"/>
              </a:ext>
            </a:extLst>
          </p:cNvPr>
          <p:cNvSpPr txBox="1"/>
          <p:nvPr/>
        </p:nvSpPr>
        <p:spPr>
          <a:xfrm>
            <a:off x="5807121" y="2007823"/>
            <a:ext cx="5206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Tres razones son las que explican el nivel de cumplimiento alcanzado en el criterio Capacidad de Autorregulación: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programa resguarda parcialmente un adecuado equilibrio entre el número de residentes y el total de recursos disponibles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 claro el funcionamiento de mecanismos de evaluación periódica. Tampoco el grado de participación de los distintos estamentos en dicha evaluación ni la implementación de acciones de mejora.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 claro el grado de actualización de indicadores de resultado del proceso formativo ni tampoco su grado de socialización. 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9DD6F4F-0D69-431D-93EA-1A6CBDF7DE5C}"/>
              </a:ext>
            </a:extLst>
          </p:cNvPr>
          <p:cNvSpPr/>
          <p:nvPr/>
        </p:nvSpPr>
        <p:spPr>
          <a:xfrm>
            <a:off x="5867729" y="2728451"/>
            <a:ext cx="5146013" cy="8259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61FD00D-00A2-4049-9A70-6FEFE5DE4B58}"/>
              </a:ext>
            </a:extLst>
          </p:cNvPr>
          <p:cNvSpPr/>
          <p:nvPr/>
        </p:nvSpPr>
        <p:spPr>
          <a:xfrm>
            <a:off x="5872647" y="4930871"/>
            <a:ext cx="5146013" cy="8259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16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cajas y bigotes&#10;&#10;Descripción generada automáticamente">
            <a:extLst>
              <a:ext uri="{FF2B5EF4-FFF2-40B4-BE49-F238E27FC236}">
                <a16:creationId xmlns:a16="http://schemas.microsoft.com/office/drawing/2014/main" id="{5F91EF69-7286-3148-BA5D-96F1E5C3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BF1379-B0C8-D24E-8BA1-269AC5BB59EB}"/>
              </a:ext>
            </a:extLst>
          </p:cNvPr>
          <p:cNvSpPr txBox="1"/>
          <p:nvPr/>
        </p:nvSpPr>
        <p:spPr>
          <a:xfrm>
            <a:off x="5713914" y="2905780"/>
            <a:ext cx="341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RECOMENDACIONES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9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43075D3-0393-4D5C-844F-4C1D238C7B79}"/>
              </a:ext>
            </a:extLst>
          </p:cNvPr>
          <p:cNvSpPr/>
          <p:nvPr/>
        </p:nvSpPr>
        <p:spPr>
          <a:xfrm>
            <a:off x="4012441" y="586853"/>
            <a:ext cx="4831307" cy="3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RECOMENDACIONES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45408C-D1CA-4154-A3A7-215CE30ACED0}"/>
              </a:ext>
            </a:extLst>
          </p:cNvPr>
          <p:cNvSpPr/>
          <p:nvPr/>
        </p:nvSpPr>
        <p:spPr>
          <a:xfrm>
            <a:off x="1184168" y="1524328"/>
            <a:ext cx="384409" cy="1159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599DE-2FC6-4AC6-85A9-616B4513C169}"/>
              </a:ext>
            </a:extLst>
          </p:cNvPr>
          <p:cNvSpPr txBox="1"/>
          <p:nvPr/>
        </p:nvSpPr>
        <p:spPr>
          <a:xfrm>
            <a:off x="1917621" y="1700133"/>
            <a:ext cx="992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Formalizar distintos aspectos de la gestión académica que si bien en la actualidad funcionan, ya sea de forma parcial o satisfactoria, no logran ser evidenciados, tales como: mecanismos de revisión de perfil de egreso y plan de estudio; sistema de seguimiento académico; sistema de seguimiento de egresados, entre otros.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5AC7E89-53E2-4A60-9D44-800D587ACEAC}"/>
              </a:ext>
            </a:extLst>
          </p:cNvPr>
          <p:cNvSpPr/>
          <p:nvPr/>
        </p:nvSpPr>
        <p:spPr>
          <a:xfrm>
            <a:off x="1228297" y="2884044"/>
            <a:ext cx="352569" cy="132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7F212CD-DB85-4D3A-9818-BD2C426D045F}"/>
              </a:ext>
            </a:extLst>
          </p:cNvPr>
          <p:cNvSpPr/>
          <p:nvPr/>
        </p:nvSpPr>
        <p:spPr>
          <a:xfrm>
            <a:off x="1228299" y="4379343"/>
            <a:ext cx="352567" cy="118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58D110-DDD7-4ADA-AF16-EA0454F199E2}"/>
              </a:ext>
            </a:extLst>
          </p:cNvPr>
          <p:cNvSpPr txBox="1"/>
          <p:nvPr/>
        </p:nvSpPr>
        <p:spPr>
          <a:xfrm>
            <a:off x="1909842" y="3253572"/>
            <a:ext cx="96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Asegurar que el cuerpo académico cumple con una adecuada relación docente-residente y con los mínimos de dedicación exigidos para profesores permanentes.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56E179-7520-4AD0-A9CF-8134313F71DE}"/>
              </a:ext>
            </a:extLst>
          </p:cNvPr>
          <p:cNvSpPr txBox="1"/>
          <p:nvPr/>
        </p:nvSpPr>
        <p:spPr>
          <a:xfrm>
            <a:off x="1954470" y="4597491"/>
            <a:ext cx="960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Definir una estrategia para promover el desarrollo de la investigación en el ámbito disciplinar o profesional tanto a nivel de estudiantes como de académicos. Un primer paso que se sugiere es objetivar los actuales niveles de productividad, por ejemplo, mediante las fichas académicas y de estudiantes definidas por CNA.</a:t>
            </a:r>
          </a:p>
        </p:txBody>
      </p:sp>
    </p:spTree>
    <p:extLst>
      <p:ext uri="{BB962C8B-B14F-4D97-AF65-F5344CB8AC3E}">
        <p14:creationId xmlns:p14="http://schemas.microsoft.com/office/powerpoint/2010/main" val="27257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43075D3-0393-4D5C-844F-4C1D238C7B79}"/>
              </a:ext>
            </a:extLst>
          </p:cNvPr>
          <p:cNvSpPr/>
          <p:nvPr/>
        </p:nvSpPr>
        <p:spPr>
          <a:xfrm>
            <a:off x="4012441" y="586853"/>
            <a:ext cx="4831307" cy="3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RECOMENDACIONES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1A3E82E-9C67-4302-80CF-FD2B94D681A4}"/>
              </a:ext>
            </a:extLst>
          </p:cNvPr>
          <p:cNvSpPr/>
          <p:nvPr/>
        </p:nvSpPr>
        <p:spPr>
          <a:xfrm>
            <a:off x="1072326" y="1251027"/>
            <a:ext cx="354841" cy="118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90F0586-8614-4054-88A3-3C927C1A4ABD}"/>
              </a:ext>
            </a:extLst>
          </p:cNvPr>
          <p:cNvSpPr/>
          <p:nvPr/>
        </p:nvSpPr>
        <p:spPr>
          <a:xfrm>
            <a:off x="1102303" y="2907537"/>
            <a:ext cx="324864" cy="1042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A20700-6351-4C34-A4B1-921F121DE34D}"/>
              </a:ext>
            </a:extLst>
          </p:cNvPr>
          <p:cNvSpPr txBox="1"/>
          <p:nvPr/>
        </p:nvSpPr>
        <p:spPr>
          <a:xfrm>
            <a:off x="1821734" y="4698115"/>
            <a:ext cx="96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Diseñar y aplicar mecanismos de consulta a estudiantes y académicos que permitan una retroalimentación efectiva al funcionamiento del Programa y que se orienten a la formulación e  implementación de mejoras.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EB2126F-4515-4319-950D-92485830560C}"/>
              </a:ext>
            </a:extLst>
          </p:cNvPr>
          <p:cNvSpPr txBox="1"/>
          <p:nvPr/>
        </p:nvSpPr>
        <p:spPr>
          <a:xfrm>
            <a:off x="1821734" y="1549866"/>
            <a:ext cx="96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Asegurar el funcionamiento regular del Comité Académico, que cuente con un plan de gestión formalizado y que incluya entre sus miembros representantes de los distintos actores.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DDA09B5-D2B7-4287-9E25-54501D1A306A}"/>
              </a:ext>
            </a:extLst>
          </p:cNvPr>
          <p:cNvSpPr/>
          <p:nvPr/>
        </p:nvSpPr>
        <p:spPr>
          <a:xfrm>
            <a:off x="1072326" y="4608172"/>
            <a:ext cx="333394" cy="756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EBC8CC-E66C-4AFC-A35A-07451F49FE6C}"/>
              </a:ext>
            </a:extLst>
          </p:cNvPr>
          <p:cNvSpPr txBox="1"/>
          <p:nvPr/>
        </p:nvSpPr>
        <p:spPr>
          <a:xfrm>
            <a:off x="1821734" y="3013500"/>
            <a:ext cx="960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Integrar en el Plan de Desarrollo de Vinculación con el Medio del Programa las acciones sistemáticas de difusión de conocimiento, actividades de  internacionalización y participación en redes académicas dedicadas a la investigación disciplinar o profesional.  </a:t>
            </a:r>
          </a:p>
        </p:txBody>
      </p:sp>
    </p:spTree>
    <p:extLst>
      <p:ext uri="{BB962C8B-B14F-4D97-AF65-F5344CB8AC3E}">
        <p14:creationId xmlns:p14="http://schemas.microsoft.com/office/powerpoint/2010/main" val="64251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8EB13-A458-4742-9C49-9BBC7A56A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94" y="867603"/>
            <a:ext cx="11558954" cy="141136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s-E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COMPARADOS</a:t>
            </a:r>
            <a:endParaRPr lang="es-CL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37CC2A6-E214-4A62-8F0D-2F73584F8ABF}"/>
              </a:ext>
            </a:extLst>
          </p:cNvPr>
          <p:cNvSpPr txBox="1">
            <a:spLocks/>
          </p:cNvSpPr>
          <p:nvPr/>
        </p:nvSpPr>
        <p:spPr>
          <a:xfrm>
            <a:off x="5611836" y="0"/>
            <a:ext cx="6580164" cy="734686"/>
          </a:xfrm>
          <a:prstGeom prst="rect">
            <a:avLst/>
          </a:prstGeom>
          <a:solidFill>
            <a:srgbClr val="44546A">
              <a:lumMod val="75000"/>
            </a:srgb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ELABORACIÓN PLAN DE TRABAJO (1)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C64AC97-C10F-404D-9273-92B60ABB347E}"/>
              </a:ext>
            </a:extLst>
          </p:cNvPr>
          <p:cNvGraphicFramePr/>
          <p:nvPr/>
        </p:nvGraphicFramePr>
        <p:xfrm>
          <a:off x="367364" y="1850072"/>
          <a:ext cx="11151126" cy="402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0654A74-053A-42F4-8FE8-5C524B26BEC8}"/>
              </a:ext>
            </a:extLst>
          </p:cNvPr>
          <p:cNvSpPr txBox="1"/>
          <p:nvPr/>
        </p:nvSpPr>
        <p:spPr>
          <a:xfrm>
            <a:off x="5611836" y="6095837"/>
            <a:ext cx="6155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plan de trabajo debe ser validado por el Comité Académico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6531FF-2A8E-441B-88BD-9C5C6BFD5C71}"/>
              </a:ext>
            </a:extLst>
          </p:cNvPr>
          <p:cNvSpPr txBox="1"/>
          <p:nvPr/>
        </p:nvSpPr>
        <p:spPr>
          <a:xfrm>
            <a:off x="357809" y="982952"/>
            <a:ext cx="1130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cada brecha es necesario definir plazos, acciones y responsables, teniendo como límite de implementación el proceso de autoevaluación (octubre)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63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50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EB2F02-E60B-4FF4-B774-0FBF011703D8}"/>
              </a:ext>
            </a:extLst>
          </p:cNvPr>
          <p:cNvSpPr txBox="1"/>
          <p:nvPr/>
        </p:nvSpPr>
        <p:spPr>
          <a:xfrm>
            <a:off x="533400" y="1766356"/>
            <a:ext cx="1143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Presentar un diagnóstico del estado de cumplimiento de los criterios de acreditación definidos por CNA por parte de cada programa y ofrecer recomendaciones que permitan resolver las brechas identificadas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CA504F-591B-4A1E-9196-1191B3353683}"/>
              </a:ext>
            </a:extLst>
          </p:cNvPr>
          <p:cNvSpPr/>
          <p:nvPr/>
        </p:nvSpPr>
        <p:spPr>
          <a:xfrm>
            <a:off x="533400" y="1281480"/>
            <a:ext cx="1377043" cy="444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PROPÓSITO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2F7EBA1-3F83-4740-B0AF-8888D0E146C6}"/>
              </a:ext>
            </a:extLst>
          </p:cNvPr>
          <p:cNvSpPr/>
          <p:nvPr/>
        </p:nvSpPr>
        <p:spPr>
          <a:xfrm>
            <a:off x="408215" y="3029905"/>
            <a:ext cx="1959430" cy="291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METODOLOGÍA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F79795-28E6-49F5-B3CC-461D88085A32}"/>
              </a:ext>
            </a:extLst>
          </p:cNvPr>
          <p:cNvSpPr txBox="1"/>
          <p:nvPr/>
        </p:nvSpPr>
        <p:spPr>
          <a:xfrm>
            <a:off x="533400" y="3492758"/>
            <a:ext cx="1143544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 reporte se sustenta en los resultados obtenidos por los programas en una matriz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autoaplicada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establece el nivel de cumplimiento de los criterios de acreditación definidos por CNA. Algunas consideraciones metodológicas adicionales: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cumplimiento: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Simplifica en dos categorías, (a) cumplido y (b) no cumplido (parcial y no cumplido)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Juicio Evaluativo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Adecuado cumplimiento ( &gt;75%), suficiente (50%-75%) y insuficiente (&lt;50%)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Criterios de priorización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Integridad, sustentabilidad (financiera y académica) y riesgo para la acreditación</a:t>
            </a:r>
          </a:p>
        </p:txBody>
      </p:sp>
    </p:spTree>
    <p:extLst>
      <p:ext uri="{BB962C8B-B14F-4D97-AF65-F5344CB8AC3E}">
        <p14:creationId xmlns:p14="http://schemas.microsoft.com/office/powerpoint/2010/main" val="234974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43075D3-0393-4D5C-844F-4C1D238C7B79}"/>
              </a:ext>
            </a:extLst>
          </p:cNvPr>
          <p:cNvSpPr/>
          <p:nvPr/>
        </p:nvSpPr>
        <p:spPr>
          <a:xfrm>
            <a:off x="3680346" y="652935"/>
            <a:ext cx="4831307" cy="3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PRÓXIMOS PASOS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DDA09B5-D2B7-4287-9E25-54501D1A306A}"/>
              </a:ext>
            </a:extLst>
          </p:cNvPr>
          <p:cNvSpPr/>
          <p:nvPr/>
        </p:nvSpPr>
        <p:spPr>
          <a:xfrm>
            <a:off x="7654413" y="4779817"/>
            <a:ext cx="4124632" cy="756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Proceso de autoevaluación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DCED442-96DB-4E81-B0F1-D02062AB4F34}"/>
              </a:ext>
            </a:extLst>
          </p:cNvPr>
          <p:cNvGraphicFramePr/>
          <p:nvPr/>
        </p:nvGraphicFramePr>
        <p:xfrm>
          <a:off x="1985675" y="994129"/>
          <a:ext cx="9371486" cy="465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D4C424E-E055-444A-9C22-B9329026930D}"/>
              </a:ext>
            </a:extLst>
          </p:cNvPr>
          <p:cNvSpPr/>
          <p:nvPr/>
        </p:nvSpPr>
        <p:spPr>
          <a:xfrm>
            <a:off x="4424517" y="1710814"/>
            <a:ext cx="1976285" cy="14453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301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cajas y bigotes&#10;&#10;Descripción generada automáticamente">
            <a:extLst>
              <a:ext uri="{FF2B5EF4-FFF2-40B4-BE49-F238E27FC236}">
                <a16:creationId xmlns:a16="http://schemas.microsoft.com/office/drawing/2014/main" id="{5F91EF69-7286-3148-BA5D-96F1E5C3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BF1379-B0C8-D24E-8BA1-269AC5BB59EB}"/>
              </a:ext>
            </a:extLst>
          </p:cNvPr>
          <p:cNvSpPr txBox="1"/>
          <p:nvPr/>
        </p:nvSpPr>
        <p:spPr>
          <a:xfrm>
            <a:off x="5713914" y="2905780"/>
            <a:ext cx="341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IDENTIFICACIÓN DEL PROGRAMA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8016F1A-0AB9-4374-A09C-6D57BCDD2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81888"/>
              </p:ext>
            </p:extLst>
          </p:nvPr>
        </p:nvGraphicFramePr>
        <p:xfrm>
          <a:off x="508535" y="1732192"/>
          <a:ext cx="4855035" cy="2629340"/>
        </p:xfrm>
        <a:graphic>
          <a:graphicData uri="http://schemas.openxmlformats.org/drawingml/2006/table">
            <a:tbl>
              <a:tblPr/>
              <a:tblGrid>
                <a:gridCol w="1332484">
                  <a:extLst>
                    <a:ext uri="{9D8B030D-6E8A-4147-A177-3AD203B41FA5}">
                      <a16:colId xmlns:a16="http://schemas.microsoft.com/office/drawing/2014/main" val="845297417"/>
                    </a:ext>
                  </a:extLst>
                </a:gridCol>
                <a:gridCol w="3522551">
                  <a:extLst>
                    <a:ext uri="{9D8B030D-6E8A-4147-A177-3AD203B41FA5}">
                      <a16:colId xmlns:a16="http://schemas.microsoft.com/office/drawing/2014/main" val="3422638631"/>
                    </a:ext>
                  </a:extLst>
                </a:gridCol>
              </a:tblGrid>
              <a:tr h="2629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IDENTIFICACIÓN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018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Postítulo de especialización en pediatría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820828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Patagonia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53953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de inicio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803325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3065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Jornada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Diurno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723865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Seis semestres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458073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Acreditación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24904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080284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Arancel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$7.725.000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528250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995242-1993-4D9B-B425-E8E42DAB9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52907"/>
              </p:ext>
            </p:extLst>
          </p:nvPr>
        </p:nvGraphicFramePr>
        <p:xfrm>
          <a:off x="5913177" y="1732192"/>
          <a:ext cx="5524500" cy="1037844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1820317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35926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444147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6421461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979939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00904814"/>
                    </a:ext>
                  </a:extLst>
                </a:gridCol>
              </a:tblGrid>
              <a:tr h="2594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DESEMPEÑO ÚLTIMOS CINCO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27791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85350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Matrícula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357866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Retención total 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1006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CEB2F02-E60B-4FF4-B774-0FBF011703D8}"/>
              </a:ext>
            </a:extLst>
          </p:cNvPr>
          <p:cNvSpPr txBox="1"/>
          <p:nvPr/>
        </p:nvSpPr>
        <p:spPr>
          <a:xfrm>
            <a:off x="1951630" y="5186149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Programa presenta una matrícula estable durante los últimos cinco años, con un mínimo de ocho estudiantes y un máximo de doce. La retención muestra bastante variabilidad entre los años observados. </a:t>
            </a:r>
            <a:endParaRPr lang="es-CL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A6ECA6-1D97-4C0D-9E80-AD6765BA8F34}"/>
              </a:ext>
            </a:extLst>
          </p:cNvPr>
          <p:cNvSpPr txBox="1"/>
          <p:nvPr/>
        </p:nvSpPr>
        <p:spPr>
          <a:xfrm>
            <a:off x="8473252" y="2817895"/>
            <a:ext cx="296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Dirección de Análisis Institucional USS, 2021</a:t>
            </a:r>
            <a:endParaRPr lang="es-CL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D0DCD7-199C-4E00-9A1E-3916CF962608}"/>
              </a:ext>
            </a:extLst>
          </p:cNvPr>
          <p:cNvSpPr txBox="1"/>
          <p:nvPr/>
        </p:nvSpPr>
        <p:spPr>
          <a:xfrm>
            <a:off x="3493214" y="4409391"/>
            <a:ext cx="2081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SIES, Oferta Académica 2021 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32922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cajas y bigotes&#10;&#10;Descripción generada automáticamente">
            <a:extLst>
              <a:ext uri="{FF2B5EF4-FFF2-40B4-BE49-F238E27FC236}">
                <a16:creationId xmlns:a16="http://schemas.microsoft.com/office/drawing/2014/main" id="{5F91EF69-7286-3148-BA5D-96F1E5C3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BF1379-B0C8-D24E-8BA1-269AC5BB59EB}"/>
              </a:ext>
            </a:extLst>
          </p:cNvPr>
          <p:cNvSpPr txBox="1"/>
          <p:nvPr/>
        </p:nvSpPr>
        <p:spPr>
          <a:xfrm>
            <a:off x="5713914" y="2905780"/>
            <a:ext cx="341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DIAGNÓSTICO GENERAL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3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EB2F02-E60B-4FF4-B774-0FBF011703D8}"/>
              </a:ext>
            </a:extLst>
          </p:cNvPr>
          <p:cNvSpPr txBox="1"/>
          <p:nvPr/>
        </p:nvSpPr>
        <p:spPr>
          <a:xfrm>
            <a:off x="1179871" y="5104261"/>
            <a:ext cx="1040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Cuerpo académico y Recursos de Apoyo son los criterios que alcanzan menor nivel de cumplimiento.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caso de Cuerpo Académico, las principales brechas se observan en los subcriterios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productividad y evaluación del desempeño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académico.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caso de Recursos de Apoyo, las principales brechas están en el subcriterio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vinculación con el medio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CFE380B-95DD-4B95-A115-1D15F024F9BC}"/>
              </a:ext>
            </a:extLst>
          </p:cNvPr>
          <p:cNvGraphicFramePr>
            <a:graphicFrameLocks/>
          </p:cNvGraphicFramePr>
          <p:nvPr/>
        </p:nvGraphicFramePr>
        <p:xfrm>
          <a:off x="887104" y="1059654"/>
          <a:ext cx="10931856" cy="404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942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cajas y bigotes&#10;&#10;Descripción generada automáticamente">
            <a:extLst>
              <a:ext uri="{FF2B5EF4-FFF2-40B4-BE49-F238E27FC236}">
                <a16:creationId xmlns:a16="http://schemas.microsoft.com/office/drawing/2014/main" id="{5F91EF69-7286-3148-BA5D-96F1E5C3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BF1379-B0C8-D24E-8BA1-269AC5BB59EB}"/>
              </a:ext>
            </a:extLst>
          </p:cNvPr>
          <p:cNvSpPr txBox="1"/>
          <p:nvPr/>
        </p:nvSpPr>
        <p:spPr>
          <a:xfrm>
            <a:off x="5713914" y="2905780"/>
            <a:ext cx="341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DIAGNÓSTICO </a:t>
            </a:r>
            <a:r>
              <a:rPr lang="es-ES" sz="2800" dirty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SUBCRITERIOS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9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43075D3-0393-4D5C-844F-4C1D238C7B79}"/>
              </a:ext>
            </a:extLst>
          </p:cNvPr>
          <p:cNvSpPr/>
          <p:nvPr/>
        </p:nvSpPr>
        <p:spPr>
          <a:xfrm>
            <a:off x="3835021" y="1064525"/>
            <a:ext cx="4449170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CRITERIO 1: DEFINICIÓN CONCEPTUAL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45408C-D1CA-4154-A3A7-215CE30ACED0}"/>
              </a:ext>
            </a:extLst>
          </p:cNvPr>
          <p:cNvSpPr/>
          <p:nvPr/>
        </p:nvSpPr>
        <p:spPr>
          <a:xfrm>
            <a:off x="3370997" y="2419064"/>
            <a:ext cx="2552131" cy="201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solidFill>
                  <a:schemeClr val="tx2"/>
                </a:solidFill>
              </a:rPr>
              <a:t>100%</a:t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sz="2400" b="1" dirty="0">
                <a:solidFill>
                  <a:schemeClr val="tx2"/>
                </a:solidFill>
              </a:rPr>
              <a:t>Cumplimiento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599DE-2FC6-4AC6-85A9-616B4513C169}"/>
              </a:ext>
            </a:extLst>
          </p:cNvPr>
          <p:cNvSpPr txBox="1"/>
          <p:nvPr/>
        </p:nvSpPr>
        <p:spPr>
          <a:xfrm>
            <a:off x="6731757" y="2274836"/>
            <a:ext cx="3104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Este criterio exige que el programa, en su propuesta, incorpore definiciones que le son propias de su ámbito. En este caso: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Definirse como especialidad primaria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Requisito de título de médico cirujano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Duración mínima de tres años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30934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6319743D-E378-A544-A570-7B9B9709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9DE2CB4-EF8C-4D84-9968-FFB357FDD482}"/>
              </a:ext>
            </a:extLst>
          </p:cNvPr>
          <p:cNvGraphicFramePr>
            <a:graphicFrameLocks/>
          </p:cNvGraphicFramePr>
          <p:nvPr/>
        </p:nvGraphicFramePr>
        <p:xfrm>
          <a:off x="287817" y="1757146"/>
          <a:ext cx="6727131" cy="387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76E033B9-4485-4FBF-A2BC-9EBDD07A6435}"/>
              </a:ext>
            </a:extLst>
          </p:cNvPr>
          <p:cNvSpPr/>
          <p:nvPr/>
        </p:nvSpPr>
        <p:spPr>
          <a:xfrm>
            <a:off x="3985147" y="941696"/>
            <a:ext cx="4449170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 2: ENTORNO INSTITUCIONAL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1A6368-9B8F-4749-AC75-DEC03043AE50}"/>
              </a:ext>
            </a:extLst>
          </p:cNvPr>
          <p:cNvSpPr txBox="1"/>
          <p:nvPr/>
        </p:nvSpPr>
        <p:spPr>
          <a:xfrm>
            <a:off x="7479375" y="1993571"/>
            <a:ext cx="35768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criterio Entorno Institucional está compuesto de dos subcriterios, Entorno Institucional y Sistema de Organización Interna. Ambos alcanzan un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adecuado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nivel de cumplimiento.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subcriterio Entorno Institucional alcanza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cumplimiento de las exigencias.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brechas se identifican en el subcriterio Sistema de Organización Interna, y refieren al funcionamiento del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Académico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Dicho comité no cuenta con un plan de gestión formalizado.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465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1398</Words>
  <Application>Microsoft Office PowerPoint</Application>
  <PresentationFormat>Panorámica</PresentationFormat>
  <Paragraphs>169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PROGRAMAS COMPARADOS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Manuel Farias Pereira</dc:creator>
  <cp:lastModifiedBy>José Manuel Farias Pereira</cp:lastModifiedBy>
  <cp:revision>41</cp:revision>
  <dcterms:created xsi:type="dcterms:W3CDTF">2021-12-07T13:45:58Z</dcterms:created>
  <dcterms:modified xsi:type="dcterms:W3CDTF">2022-03-10T14:24:47Z</dcterms:modified>
</cp:coreProperties>
</file>